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theme/theme3.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3"/>
    <p:sldMasterId id="2147483730" r:id="rId4"/>
    <p:sldMasterId id="2147483660" r:id="rId5"/>
    <p:sldMasterId id="2147483731" r:id="rId6"/>
  </p:sldMasterIdLst>
  <p:notesMasterIdLst>
    <p:notesMasterId r:id="rId38"/>
  </p:notesMasterIdLst>
  <p:sldIdLst>
    <p:sldId id="257" r:id="rId7"/>
    <p:sldId id="259" r:id="rId8"/>
    <p:sldId id="258" r:id="rId9"/>
    <p:sldId id="316" r:id="rId10"/>
    <p:sldId id="281" r:id="rId11"/>
    <p:sldId id="393" r:id="rId12"/>
    <p:sldId id="395" r:id="rId13"/>
    <p:sldId id="294" r:id="rId14"/>
    <p:sldId id="296" r:id="rId15"/>
    <p:sldId id="317" r:id="rId16"/>
    <p:sldId id="399" r:id="rId17"/>
    <p:sldId id="260" r:id="rId18"/>
    <p:sldId id="264" r:id="rId19"/>
    <p:sldId id="265" r:id="rId20"/>
    <p:sldId id="266" r:id="rId21"/>
    <p:sldId id="267" r:id="rId22"/>
    <p:sldId id="268" r:id="rId23"/>
    <p:sldId id="269" r:id="rId24"/>
    <p:sldId id="270" r:id="rId25"/>
    <p:sldId id="271" r:id="rId26"/>
    <p:sldId id="272" r:id="rId27"/>
    <p:sldId id="273" r:id="rId28"/>
    <p:sldId id="274" r:id="rId29"/>
    <p:sldId id="275" r:id="rId30"/>
    <p:sldId id="276" r:id="rId31"/>
    <p:sldId id="277" r:id="rId32"/>
    <p:sldId id="261" r:id="rId33"/>
    <p:sldId id="262" r:id="rId34"/>
    <p:sldId id="278" r:id="rId35"/>
    <p:sldId id="279" r:id="rId36"/>
    <p:sldId id="280" r:id="rId37"/>
  </p:sldIdLst>
  <p:sldSz cx="9144000" cy="6858000" type="screen4x3"/>
  <p:notesSz cx="6858000" cy="9144000"/>
  <p:defaultTextStyle>
    <a:defPPr>
      <a:defRPr lang="en-GB"/>
    </a:defPPr>
    <a:lvl1pPr algn="l" rtl="0" fontAlgn="base">
      <a:spcBef>
        <a:spcPct val="0"/>
      </a:spcBef>
      <a:spcAft>
        <a:spcPct val="0"/>
      </a:spcAft>
      <a:defRPr sz="1600" b="1" kern="1200">
        <a:solidFill>
          <a:schemeClr val="bg1"/>
        </a:solidFill>
        <a:latin typeface="Arial" panose="020B0604020202020204" pitchFamily="34" charset="0"/>
        <a:ea typeface="+mn-ea"/>
        <a:cs typeface="+mn-cs"/>
      </a:defRPr>
    </a:lvl1pPr>
    <a:lvl2pPr marL="457200" algn="l" rtl="0" fontAlgn="base">
      <a:spcBef>
        <a:spcPct val="0"/>
      </a:spcBef>
      <a:spcAft>
        <a:spcPct val="0"/>
      </a:spcAft>
      <a:defRPr sz="1600" b="1" kern="1200">
        <a:solidFill>
          <a:schemeClr val="bg1"/>
        </a:solidFill>
        <a:latin typeface="Arial" panose="020B0604020202020204" pitchFamily="34" charset="0"/>
        <a:ea typeface="+mn-ea"/>
        <a:cs typeface="+mn-cs"/>
      </a:defRPr>
    </a:lvl2pPr>
    <a:lvl3pPr marL="914400" algn="l" rtl="0" fontAlgn="base">
      <a:spcBef>
        <a:spcPct val="0"/>
      </a:spcBef>
      <a:spcAft>
        <a:spcPct val="0"/>
      </a:spcAft>
      <a:defRPr sz="1600" b="1" kern="1200">
        <a:solidFill>
          <a:schemeClr val="bg1"/>
        </a:solidFill>
        <a:latin typeface="Arial" panose="020B0604020202020204" pitchFamily="34" charset="0"/>
        <a:ea typeface="+mn-ea"/>
        <a:cs typeface="+mn-cs"/>
      </a:defRPr>
    </a:lvl3pPr>
    <a:lvl4pPr marL="1371600" algn="l" rtl="0" fontAlgn="base">
      <a:spcBef>
        <a:spcPct val="0"/>
      </a:spcBef>
      <a:spcAft>
        <a:spcPct val="0"/>
      </a:spcAft>
      <a:defRPr sz="1600" b="1" kern="1200">
        <a:solidFill>
          <a:schemeClr val="bg1"/>
        </a:solidFill>
        <a:latin typeface="Arial" panose="020B0604020202020204" pitchFamily="34" charset="0"/>
        <a:ea typeface="+mn-ea"/>
        <a:cs typeface="+mn-cs"/>
      </a:defRPr>
    </a:lvl4pPr>
    <a:lvl5pPr marL="1828800" algn="l" rtl="0" fontAlgn="base">
      <a:spcBef>
        <a:spcPct val="0"/>
      </a:spcBef>
      <a:spcAft>
        <a:spcPct val="0"/>
      </a:spcAft>
      <a:defRPr sz="1600" b="1" kern="1200">
        <a:solidFill>
          <a:schemeClr val="bg1"/>
        </a:solidFill>
        <a:latin typeface="Arial" panose="020B0604020202020204" pitchFamily="34" charset="0"/>
        <a:ea typeface="+mn-ea"/>
        <a:cs typeface="+mn-cs"/>
      </a:defRPr>
    </a:lvl5pPr>
    <a:lvl6pPr marL="2286000" algn="l" defTabSz="914400" rtl="0" eaLnBrk="1" latinLnBrk="0" hangingPunct="1">
      <a:defRPr sz="1600" b="1" kern="1200">
        <a:solidFill>
          <a:schemeClr val="bg1"/>
        </a:solidFill>
        <a:latin typeface="Arial" panose="020B0604020202020204" pitchFamily="34" charset="0"/>
        <a:ea typeface="+mn-ea"/>
        <a:cs typeface="+mn-cs"/>
      </a:defRPr>
    </a:lvl6pPr>
    <a:lvl7pPr marL="2743200" algn="l" defTabSz="914400" rtl="0" eaLnBrk="1" latinLnBrk="0" hangingPunct="1">
      <a:defRPr sz="1600" b="1" kern="1200">
        <a:solidFill>
          <a:schemeClr val="bg1"/>
        </a:solidFill>
        <a:latin typeface="Arial" panose="020B0604020202020204" pitchFamily="34" charset="0"/>
        <a:ea typeface="+mn-ea"/>
        <a:cs typeface="+mn-cs"/>
      </a:defRPr>
    </a:lvl7pPr>
    <a:lvl8pPr marL="3200400" algn="l" defTabSz="914400" rtl="0" eaLnBrk="1" latinLnBrk="0" hangingPunct="1">
      <a:defRPr sz="1600" b="1" kern="1200">
        <a:solidFill>
          <a:schemeClr val="bg1"/>
        </a:solidFill>
        <a:latin typeface="Arial" panose="020B0604020202020204" pitchFamily="34" charset="0"/>
        <a:ea typeface="+mn-ea"/>
        <a:cs typeface="+mn-cs"/>
      </a:defRPr>
    </a:lvl8pPr>
    <a:lvl9pPr marL="3657600" algn="l" defTabSz="914400" rtl="0" eaLnBrk="1" latinLnBrk="0" hangingPunct="1">
      <a:defRPr sz="1600" b="1" kern="1200">
        <a:solidFill>
          <a:schemeClr val="bg1"/>
        </a:solidFill>
        <a:latin typeface="Arial" panose="020B0604020202020204" pitchFamily="34" charset="0"/>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353" autoAdjust="0"/>
    <p:restoredTop sz="93420" autoAdjust="0"/>
  </p:normalViewPr>
  <p:slideViewPr>
    <p:cSldViewPr>
      <p:cViewPr varScale="1">
        <p:scale>
          <a:sx n="106" d="100"/>
          <a:sy n="106" d="100"/>
        </p:scale>
        <p:origin x="1722" y="114"/>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presProps" Target="presProps.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tableStyles" Target="tableStyles.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4.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viewProps" Target="viewProps.xml"/><Relationship Id="rId5"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2.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8" Type="http://schemas.openxmlformats.org/officeDocument/2006/relationships/slide" Target="slides/slide2.xml"/><Relationship Id="rId3" Type="http://schemas.openxmlformats.org/officeDocument/2006/relationships/slideMaster" Target="slideMasters/slideMaster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r>
              <a:rPr lang="en-US"/>
              <a:t>Total Assessments</a:t>
            </a:r>
          </a:p>
        </c:rich>
      </c:tx>
      <c:overlay val="0"/>
      <c:spPr>
        <a:noFill/>
        <a:ln>
          <a:noFill/>
        </a:ln>
        <a:effectLst/>
      </c:spPr>
      <c:txPr>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endParaRPr lang="en-US"/>
        </a:p>
      </c:txPr>
    </c:title>
    <c:autoTitleDeleted val="0"/>
    <c:plotArea>
      <c:layout/>
      <c:barChart>
        <c:barDir val="col"/>
        <c:grouping val="clustered"/>
        <c:varyColors val="0"/>
        <c:ser>
          <c:idx val="0"/>
          <c:order val="0"/>
          <c:spPr>
            <a:solidFill>
              <a:schemeClr val="accent1">
                <a:alpha val="85000"/>
              </a:schemeClr>
            </a:solidFill>
            <a:ln w="9525" cap="flat" cmpd="sng" algn="ctr">
              <a:solidFill>
                <a:schemeClr val="lt1">
                  <a:alpha val="50000"/>
                </a:schemeClr>
              </a:solid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lt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Sheet1!$A$1:$A$3</c:f>
              <c:strCache>
                <c:ptCount val="3"/>
                <c:pt idx="0">
                  <c:v>Total 20/21</c:v>
                </c:pt>
                <c:pt idx="1">
                  <c:v>Total 21/22</c:v>
                </c:pt>
                <c:pt idx="2">
                  <c:v>Total 22/23</c:v>
                </c:pt>
              </c:strCache>
            </c:strRef>
          </c:cat>
          <c:val>
            <c:numRef>
              <c:f>Sheet1!$B$1:$B$3</c:f>
              <c:numCache>
                <c:formatCode>General</c:formatCode>
                <c:ptCount val="3"/>
                <c:pt idx="0">
                  <c:v>436</c:v>
                </c:pt>
                <c:pt idx="1">
                  <c:v>587</c:v>
                </c:pt>
                <c:pt idx="2">
                  <c:v>560</c:v>
                </c:pt>
              </c:numCache>
            </c:numRef>
          </c:val>
          <c:extLst>
            <c:ext xmlns:c16="http://schemas.microsoft.com/office/drawing/2014/chart" uri="{C3380CC4-5D6E-409C-BE32-E72D297353CC}">
              <c16:uniqueId val="{00000000-40D6-4A9D-963D-F7CE3C16C68E}"/>
            </c:ext>
          </c:extLst>
        </c:ser>
        <c:dLbls>
          <c:dLblPos val="inEnd"/>
          <c:showLegendKey val="0"/>
          <c:showVal val="1"/>
          <c:showCatName val="0"/>
          <c:showSerName val="0"/>
          <c:showPercent val="0"/>
          <c:showBubbleSize val="0"/>
        </c:dLbls>
        <c:gapWidth val="65"/>
        <c:axId val="166821183"/>
        <c:axId val="166823583"/>
      </c:barChart>
      <c:catAx>
        <c:axId val="166821183"/>
        <c:scaling>
          <c:orientation val="minMax"/>
        </c:scaling>
        <c:delete val="0"/>
        <c:axPos val="b"/>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900" b="0" i="0" u="none" strike="noStrike" kern="1200" cap="all" baseline="0">
                <a:solidFill>
                  <a:schemeClr val="dk1">
                    <a:lumMod val="75000"/>
                    <a:lumOff val="25000"/>
                  </a:schemeClr>
                </a:solidFill>
                <a:latin typeface="+mn-lt"/>
                <a:ea typeface="+mn-ea"/>
                <a:cs typeface="+mn-cs"/>
              </a:defRPr>
            </a:pPr>
            <a:endParaRPr lang="en-US"/>
          </a:p>
        </c:txPr>
        <c:crossAx val="166823583"/>
        <c:crosses val="autoZero"/>
        <c:auto val="1"/>
        <c:lblAlgn val="ctr"/>
        <c:lblOffset val="100"/>
        <c:noMultiLvlLbl val="0"/>
      </c:catAx>
      <c:valAx>
        <c:axId val="166823583"/>
        <c:scaling>
          <c:orientation val="minMax"/>
        </c:scaling>
        <c:delete val="1"/>
        <c:axPos val="l"/>
        <c:majorGridlines>
          <c:spPr>
            <a:ln w="9525" cap="flat" cmpd="sng" algn="ctr">
              <a:gradFill>
                <a:gsLst>
                  <a:gs pos="100000">
                    <a:schemeClr val="dk1">
                      <a:lumMod val="95000"/>
                      <a:lumOff val="5000"/>
                      <a:alpha val="42000"/>
                    </a:schemeClr>
                  </a:gs>
                  <a:gs pos="0">
                    <a:schemeClr val="lt1">
                      <a:lumMod val="75000"/>
                      <a:alpha val="36000"/>
                    </a:schemeClr>
                  </a:gs>
                </a:gsLst>
                <a:lin ang="5400000" scaled="0"/>
              </a:gradFill>
              <a:round/>
            </a:ln>
            <a:effectLst/>
          </c:spPr>
        </c:majorGridlines>
        <c:numFmt formatCode="General" sourceLinked="1"/>
        <c:majorTickMark val="none"/>
        <c:minorTickMark val="none"/>
        <c:tickLblPos val="nextTo"/>
        <c:crossAx val="166821183"/>
        <c:crosses val="autoZero"/>
        <c:crossBetween val="between"/>
      </c:valAx>
      <c:spPr>
        <a:noFill/>
        <a:ln>
          <a:noFill/>
        </a:ln>
        <a:effectLst/>
      </c:spPr>
    </c:plotArea>
    <c:plotVisOnly val="1"/>
    <c:dispBlanksAs val="gap"/>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r>
              <a:rPr lang="en-US"/>
              <a:t>Temporary Accommodation</a:t>
            </a:r>
          </a:p>
        </c:rich>
      </c:tx>
      <c:overlay val="0"/>
      <c:spPr>
        <a:noFill/>
        <a:ln>
          <a:noFill/>
        </a:ln>
        <a:effectLst/>
      </c:spPr>
      <c:txPr>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endParaRPr lang="en-US"/>
        </a:p>
      </c:txPr>
    </c:title>
    <c:autoTitleDeleted val="0"/>
    <c:plotArea>
      <c:layout/>
      <c:barChart>
        <c:barDir val="col"/>
        <c:grouping val="clustered"/>
        <c:varyColors val="0"/>
        <c:ser>
          <c:idx val="0"/>
          <c:order val="0"/>
          <c:tx>
            <c:v>Field2</c:v>
          </c:tx>
          <c:spPr>
            <a:solidFill>
              <a:schemeClr val="accent1">
                <a:alpha val="85000"/>
              </a:schemeClr>
            </a:solidFill>
            <a:ln w="9525" cap="flat" cmpd="sng" algn="ctr">
              <a:solidFill>
                <a:schemeClr val="lt1">
                  <a:alpha val="50000"/>
                </a:schemeClr>
              </a:solid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lt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Sheet3!$A$2:$A$4</c:f>
              <c:strCache>
                <c:ptCount val="3"/>
                <c:pt idx="0">
                  <c:v>Total 20/21/</c:v>
                </c:pt>
                <c:pt idx="1">
                  <c:v>Total 21/22</c:v>
                </c:pt>
                <c:pt idx="2">
                  <c:v>Total 22/23</c:v>
                </c:pt>
              </c:strCache>
            </c:strRef>
          </c:cat>
          <c:val>
            <c:numRef>
              <c:f>Sheet3!$B$2:$B$4</c:f>
              <c:numCache>
                <c:formatCode>General</c:formatCode>
                <c:ptCount val="3"/>
                <c:pt idx="0">
                  <c:v>85</c:v>
                </c:pt>
                <c:pt idx="1">
                  <c:v>97</c:v>
                </c:pt>
                <c:pt idx="2">
                  <c:v>123</c:v>
                </c:pt>
              </c:numCache>
            </c:numRef>
          </c:val>
          <c:extLst>
            <c:ext xmlns:c16="http://schemas.microsoft.com/office/drawing/2014/chart" uri="{C3380CC4-5D6E-409C-BE32-E72D297353CC}">
              <c16:uniqueId val="{00000000-ED0C-46F3-B74B-A5A857AF4C1B}"/>
            </c:ext>
          </c:extLst>
        </c:ser>
        <c:dLbls>
          <c:dLblPos val="inEnd"/>
          <c:showLegendKey val="0"/>
          <c:showVal val="1"/>
          <c:showCatName val="0"/>
          <c:showSerName val="0"/>
          <c:showPercent val="0"/>
          <c:showBubbleSize val="0"/>
        </c:dLbls>
        <c:gapWidth val="65"/>
        <c:axId val="172591935"/>
        <c:axId val="172589055"/>
      </c:barChart>
      <c:catAx>
        <c:axId val="172591935"/>
        <c:scaling>
          <c:orientation val="minMax"/>
        </c:scaling>
        <c:delete val="0"/>
        <c:axPos val="b"/>
        <c:title>
          <c:tx>
            <c:rich>
              <a:bodyPr rot="0" spcFirstLastPara="1" vertOverflow="ellipsis" vert="horz" wrap="square" anchor="ctr" anchorCtr="1"/>
              <a:lstStyle/>
              <a:p>
                <a:pPr>
                  <a:defRPr sz="900" b="1" i="0" u="none" strike="noStrike" kern="1200" baseline="0">
                    <a:solidFill>
                      <a:schemeClr val="dk1">
                        <a:lumMod val="75000"/>
                        <a:lumOff val="25000"/>
                      </a:schemeClr>
                    </a:solidFill>
                    <a:latin typeface="+mn-lt"/>
                    <a:ea typeface="+mn-ea"/>
                    <a:cs typeface="+mn-cs"/>
                  </a:defRPr>
                </a:pPr>
                <a:r>
                  <a:rPr lang="en-GB"/>
                  <a:t>Total in TA(average)</a:t>
                </a:r>
              </a:p>
            </c:rich>
          </c:tx>
          <c:overlay val="0"/>
          <c:spPr>
            <a:noFill/>
            <a:ln>
              <a:noFill/>
            </a:ln>
            <a:effectLst/>
          </c:spPr>
          <c:txPr>
            <a:bodyPr rot="0" spcFirstLastPara="1" vertOverflow="ellipsis" vert="horz" wrap="square" anchor="ctr" anchorCtr="1"/>
            <a:lstStyle/>
            <a:p>
              <a:pPr>
                <a:defRPr sz="900" b="1" i="0" u="none" strike="noStrike" kern="1200" baseline="0">
                  <a:solidFill>
                    <a:schemeClr val="dk1">
                      <a:lumMod val="75000"/>
                      <a:lumOff val="25000"/>
                    </a:schemeClr>
                  </a:solidFill>
                  <a:latin typeface="+mn-lt"/>
                  <a:ea typeface="+mn-ea"/>
                  <a:cs typeface="+mn-cs"/>
                </a:defRPr>
              </a:pPr>
              <a:endParaRPr lang="en-US"/>
            </a:p>
          </c:txPr>
        </c:title>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900" b="0" i="0" u="none" strike="noStrike" kern="1200" cap="all" baseline="0">
                <a:solidFill>
                  <a:schemeClr val="dk1">
                    <a:lumMod val="75000"/>
                    <a:lumOff val="25000"/>
                  </a:schemeClr>
                </a:solidFill>
                <a:latin typeface="+mn-lt"/>
                <a:ea typeface="+mn-ea"/>
                <a:cs typeface="+mn-cs"/>
              </a:defRPr>
            </a:pPr>
            <a:endParaRPr lang="en-US"/>
          </a:p>
        </c:txPr>
        <c:crossAx val="172589055"/>
        <c:crosses val="autoZero"/>
        <c:auto val="1"/>
        <c:lblAlgn val="ctr"/>
        <c:lblOffset val="100"/>
        <c:noMultiLvlLbl val="0"/>
      </c:catAx>
      <c:valAx>
        <c:axId val="172589055"/>
        <c:scaling>
          <c:orientation val="minMax"/>
        </c:scaling>
        <c:delete val="1"/>
        <c:axPos val="l"/>
        <c:majorGridlines>
          <c:spPr>
            <a:ln w="9525" cap="flat" cmpd="sng" algn="ctr">
              <a:gradFill>
                <a:gsLst>
                  <a:gs pos="100000">
                    <a:schemeClr val="dk1">
                      <a:lumMod val="95000"/>
                      <a:lumOff val="5000"/>
                      <a:alpha val="42000"/>
                    </a:schemeClr>
                  </a:gs>
                  <a:gs pos="0">
                    <a:schemeClr val="lt1">
                      <a:lumMod val="75000"/>
                      <a:alpha val="36000"/>
                    </a:schemeClr>
                  </a:gs>
                </a:gsLst>
                <a:lin ang="5400000" scaled="0"/>
              </a:gradFill>
              <a:round/>
            </a:ln>
            <a:effectLst/>
          </c:spPr>
        </c:majorGridlines>
        <c:title>
          <c:tx>
            <c:rich>
              <a:bodyPr rot="-5400000" spcFirstLastPara="1" vertOverflow="ellipsis" vert="horz" wrap="square" anchor="ctr" anchorCtr="1"/>
              <a:lstStyle/>
              <a:p>
                <a:pPr>
                  <a:defRPr sz="900" b="1" i="0" u="none" strike="noStrike" kern="1200" baseline="0">
                    <a:solidFill>
                      <a:schemeClr val="dk1">
                        <a:lumMod val="75000"/>
                        <a:lumOff val="25000"/>
                      </a:schemeClr>
                    </a:solidFill>
                    <a:latin typeface="+mn-lt"/>
                    <a:ea typeface="+mn-ea"/>
                    <a:cs typeface="+mn-cs"/>
                  </a:defRPr>
                </a:pPr>
                <a:r>
                  <a:rPr lang="en-US"/>
                  <a:t>Demand</a:t>
                </a:r>
              </a:p>
            </c:rich>
          </c:tx>
          <c:overlay val="0"/>
          <c:spPr>
            <a:noFill/>
            <a:ln>
              <a:noFill/>
            </a:ln>
            <a:effectLst/>
          </c:spPr>
          <c:txPr>
            <a:bodyPr rot="-5400000" spcFirstLastPara="1" vertOverflow="ellipsis" vert="horz" wrap="square" anchor="ctr" anchorCtr="1"/>
            <a:lstStyle/>
            <a:p>
              <a:pPr>
                <a:defRPr sz="900" b="1" i="0" u="none" strike="noStrike" kern="1200" baseline="0">
                  <a:solidFill>
                    <a:schemeClr val="dk1">
                      <a:lumMod val="75000"/>
                      <a:lumOff val="25000"/>
                    </a:schemeClr>
                  </a:solidFill>
                  <a:latin typeface="+mn-lt"/>
                  <a:ea typeface="+mn-ea"/>
                  <a:cs typeface="+mn-cs"/>
                </a:defRPr>
              </a:pPr>
              <a:endParaRPr lang="en-US"/>
            </a:p>
          </c:txPr>
        </c:title>
        <c:numFmt formatCode="General" sourceLinked="1"/>
        <c:majorTickMark val="none"/>
        <c:minorTickMark val="none"/>
        <c:tickLblPos val="nextTo"/>
        <c:crossAx val="172591935"/>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5">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defRPr sz="900"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9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
  <cs:dataPoint3D>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05">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defRPr sz="900"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9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
  <cs:dataPoint3D>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56707B4-4116-4B92-BD8A-D88AB1A34DCD}" type="datetimeFigureOut">
              <a:rPr lang="en-GB" smtClean="0"/>
              <a:t>25/01/2024</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2DFF00F-9505-421E-AB0C-BBEA7306A94E}" type="slidenum">
              <a:rPr lang="en-GB" smtClean="0"/>
              <a:t>‹#›</a:t>
            </a:fld>
            <a:endParaRPr lang="en-GB"/>
          </a:p>
        </p:txBody>
      </p:sp>
    </p:spTree>
    <p:extLst>
      <p:ext uri="{BB962C8B-B14F-4D97-AF65-F5344CB8AC3E}">
        <p14:creationId xmlns:p14="http://schemas.microsoft.com/office/powerpoint/2010/main" val="14212133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2DFF00F-9505-421E-AB0C-BBEA7306A94E}" type="slidenum">
              <a:rPr lang="en-GB" smtClean="0"/>
              <a:t>4</a:t>
            </a:fld>
            <a:endParaRPr lang="en-GB"/>
          </a:p>
        </p:txBody>
      </p:sp>
    </p:spTree>
    <p:extLst>
      <p:ext uri="{BB962C8B-B14F-4D97-AF65-F5344CB8AC3E}">
        <p14:creationId xmlns:p14="http://schemas.microsoft.com/office/powerpoint/2010/main" val="24407516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32DFF00F-9505-421E-AB0C-BBEA7306A94E}" type="slidenum">
              <a:rPr lang="en-GB" smtClean="0"/>
              <a:t>11</a:t>
            </a:fld>
            <a:endParaRPr lang="en-GB"/>
          </a:p>
        </p:txBody>
      </p:sp>
    </p:spTree>
    <p:extLst>
      <p:ext uri="{BB962C8B-B14F-4D97-AF65-F5344CB8AC3E}">
        <p14:creationId xmlns:p14="http://schemas.microsoft.com/office/powerpoint/2010/main" val="18271345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2DFF00F-9505-421E-AB0C-BBEA7306A94E}" type="slidenum">
              <a:rPr lang="en-GB" smtClean="0"/>
              <a:t>25</a:t>
            </a:fld>
            <a:endParaRPr lang="en-GB"/>
          </a:p>
        </p:txBody>
      </p:sp>
    </p:spTree>
    <p:extLst>
      <p:ext uri="{BB962C8B-B14F-4D97-AF65-F5344CB8AC3E}">
        <p14:creationId xmlns:p14="http://schemas.microsoft.com/office/powerpoint/2010/main" val="27307115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 Id="rId4" Type="http://schemas.openxmlformats.org/officeDocument/2006/relationships/image" Target="../media/image5.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171" name="Rectangle 3">
            <a:extLst>
              <a:ext uri="{FF2B5EF4-FFF2-40B4-BE49-F238E27FC236}">
                <a16:creationId xmlns:a16="http://schemas.microsoft.com/office/drawing/2014/main" id="{6D2CA21C-6731-CBA9-2F75-239CEFEFA57B}"/>
              </a:ext>
            </a:extLst>
          </p:cNvPr>
          <p:cNvSpPr>
            <a:spLocks noGrp="1" noChangeArrowheads="1"/>
          </p:cNvSpPr>
          <p:nvPr>
            <p:ph type="ctrTitle"/>
          </p:nvPr>
        </p:nvSpPr>
        <p:spPr>
          <a:xfrm>
            <a:off x="228600" y="2362200"/>
            <a:ext cx="8686800" cy="1143000"/>
          </a:xfrm>
        </p:spPr>
        <p:txBody>
          <a:bodyPr/>
          <a:lstStyle>
            <a:lvl1pPr algn="ctr">
              <a:defRPr sz="2400"/>
            </a:lvl1pPr>
          </a:lstStyle>
          <a:p>
            <a:pPr lvl="0"/>
            <a:r>
              <a:rPr lang="en-US" altLang="en-US" noProof="0"/>
              <a:t>Click to edit Master title style</a:t>
            </a:r>
            <a:endParaRPr lang="en-GB" altLang="en-US" noProof="0"/>
          </a:p>
        </p:txBody>
      </p:sp>
      <p:sp>
        <p:nvSpPr>
          <p:cNvPr id="7172" name="Rectangle 4">
            <a:extLst>
              <a:ext uri="{FF2B5EF4-FFF2-40B4-BE49-F238E27FC236}">
                <a16:creationId xmlns:a16="http://schemas.microsoft.com/office/drawing/2014/main" id="{53AC7372-46C3-CF3F-C0B5-7A3AB1B6592E}"/>
              </a:ext>
            </a:extLst>
          </p:cNvPr>
          <p:cNvSpPr>
            <a:spLocks noGrp="1" noChangeArrowheads="1"/>
          </p:cNvSpPr>
          <p:nvPr>
            <p:ph type="subTitle" idx="1"/>
          </p:nvPr>
        </p:nvSpPr>
        <p:spPr>
          <a:xfrm>
            <a:off x="228600" y="3886200"/>
            <a:ext cx="8686800" cy="1752600"/>
          </a:xfrm>
        </p:spPr>
        <p:txBody>
          <a:bodyPr/>
          <a:lstStyle>
            <a:lvl1pPr marL="0" indent="0" algn="ctr">
              <a:buFontTx/>
              <a:buNone/>
              <a:defRPr/>
            </a:lvl1pPr>
          </a:lstStyle>
          <a:p>
            <a:pPr lvl="0"/>
            <a:r>
              <a:rPr lang="en-US" altLang="en-US" noProof="0"/>
              <a:t>Click to edit Master subtitle style</a:t>
            </a:r>
            <a:endParaRPr lang="en-GB" altLang="en-US" noProof="0"/>
          </a:p>
        </p:txBody>
      </p:sp>
      <p:sp>
        <p:nvSpPr>
          <p:cNvPr id="7173" name="Rectangle 5">
            <a:extLst>
              <a:ext uri="{FF2B5EF4-FFF2-40B4-BE49-F238E27FC236}">
                <a16:creationId xmlns:a16="http://schemas.microsoft.com/office/drawing/2014/main" id="{451E1C7D-DDF6-B423-221F-AD4CB9C0BB45}"/>
              </a:ext>
            </a:extLst>
          </p:cNvPr>
          <p:cNvSpPr>
            <a:spLocks noGrp="1" noChangeArrowheads="1"/>
          </p:cNvSpPr>
          <p:nvPr>
            <p:ph type="dt" sz="half" idx="2"/>
          </p:nvPr>
        </p:nvSpPr>
        <p:spPr/>
        <p:txBody>
          <a:bodyPr/>
          <a:lstStyle>
            <a:lvl1pPr>
              <a:defRPr/>
            </a:lvl1pPr>
          </a:lstStyle>
          <a:p>
            <a:endParaRPr lang="en-GB" altLang="en-US"/>
          </a:p>
        </p:txBody>
      </p:sp>
      <p:sp>
        <p:nvSpPr>
          <p:cNvPr id="7174" name="Rectangle 6">
            <a:extLst>
              <a:ext uri="{FF2B5EF4-FFF2-40B4-BE49-F238E27FC236}">
                <a16:creationId xmlns:a16="http://schemas.microsoft.com/office/drawing/2014/main" id="{3BF1F180-8E53-B056-9987-DFD89DAD123A}"/>
              </a:ext>
            </a:extLst>
          </p:cNvPr>
          <p:cNvSpPr>
            <a:spLocks noGrp="1" noChangeArrowheads="1"/>
          </p:cNvSpPr>
          <p:nvPr>
            <p:ph type="sldNum" sz="quarter" idx="4"/>
          </p:nvPr>
        </p:nvSpPr>
        <p:spPr/>
        <p:txBody>
          <a:bodyPr/>
          <a:lstStyle>
            <a:lvl1pPr>
              <a:defRPr/>
            </a:lvl1pPr>
          </a:lstStyle>
          <a:p>
            <a:fld id="{C99B7CC9-C779-436D-8740-AE589230CABE}" type="slidenum">
              <a:rPr lang="en-GB" altLang="en-US"/>
              <a:pPr/>
              <a:t>‹#›</a:t>
            </a:fld>
            <a:endParaRPr lang="en-GB"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88300A-1A54-D655-1BFC-9A100A1A7B44}"/>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9AEA63ED-62D3-F0A6-5D95-C34F3BD164E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D5FAD60-CEF1-5DFF-6D80-006F6EA51BE9}"/>
              </a:ext>
            </a:extLst>
          </p:cNvPr>
          <p:cNvSpPr>
            <a:spLocks noGrp="1"/>
          </p:cNvSpPr>
          <p:nvPr>
            <p:ph type="dt" sz="half" idx="10"/>
          </p:nvPr>
        </p:nvSpPr>
        <p:spPr/>
        <p:txBody>
          <a:bodyPr/>
          <a:lstStyle>
            <a:lvl1pPr>
              <a:defRPr/>
            </a:lvl1pPr>
          </a:lstStyle>
          <a:p>
            <a:endParaRPr lang="en-GB" altLang="en-US"/>
          </a:p>
        </p:txBody>
      </p:sp>
      <p:sp>
        <p:nvSpPr>
          <p:cNvPr id="5" name="Slide Number Placeholder 4">
            <a:extLst>
              <a:ext uri="{FF2B5EF4-FFF2-40B4-BE49-F238E27FC236}">
                <a16:creationId xmlns:a16="http://schemas.microsoft.com/office/drawing/2014/main" id="{8133C552-1D27-EA02-4A75-33DCEEB57894}"/>
              </a:ext>
            </a:extLst>
          </p:cNvPr>
          <p:cNvSpPr>
            <a:spLocks noGrp="1"/>
          </p:cNvSpPr>
          <p:nvPr>
            <p:ph type="sldNum" sz="quarter" idx="11"/>
          </p:nvPr>
        </p:nvSpPr>
        <p:spPr/>
        <p:txBody>
          <a:bodyPr/>
          <a:lstStyle>
            <a:lvl1pPr>
              <a:defRPr/>
            </a:lvl1pPr>
          </a:lstStyle>
          <a:p>
            <a:fld id="{80AEEB4A-D475-42D1-8278-D34ABAD8CBF7}" type="slidenum">
              <a:rPr lang="en-GB" altLang="en-US"/>
              <a:pPr/>
              <a:t>‹#›</a:t>
            </a:fld>
            <a:endParaRPr lang="en-GB" altLang="en-US"/>
          </a:p>
        </p:txBody>
      </p:sp>
    </p:spTree>
    <p:extLst>
      <p:ext uri="{BB962C8B-B14F-4D97-AF65-F5344CB8AC3E}">
        <p14:creationId xmlns:p14="http://schemas.microsoft.com/office/powerpoint/2010/main" val="35459304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75DF627-F4C5-1293-E0C6-28A69EEFEAAC}"/>
              </a:ext>
            </a:extLst>
          </p:cNvPr>
          <p:cNvSpPr>
            <a:spLocks noGrp="1"/>
          </p:cNvSpPr>
          <p:nvPr>
            <p:ph type="title" orient="vert"/>
          </p:nvPr>
        </p:nvSpPr>
        <p:spPr>
          <a:xfrm>
            <a:off x="6915150" y="1447800"/>
            <a:ext cx="2228850" cy="4648200"/>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8AAD161E-0625-785C-A381-51E11D12F8DE}"/>
              </a:ext>
            </a:extLst>
          </p:cNvPr>
          <p:cNvSpPr>
            <a:spLocks noGrp="1"/>
          </p:cNvSpPr>
          <p:nvPr>
            <p:ph type="body" orient="vert" idx="1"/>
          </p:nvPr>
        </p:nvSpPr>
        <p:spPr>
          <a:xfrm>
            <a:off x="228600" y="1447800"/>
            <a:ext cx="6534150" cy="4648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AACA31E-71B7-8838-7CE1-59A44AAB4938}"/>
              </a:ext>
            </a:extLst>
          </p:cNvPr>
          <p:cNvSpPr>
            <a:spLocks noGrp="1"/>
          </p:cNvSpPr>
          <p:nvPr>
            <p:ph type="dt" sz="half" idx="10"/>
          </p:nvPr>
        </p:nvSpPr>
        <p:spPr/>
        <p:txBody>
          <a:bodyPr/>
          <a:lstStyle>
            <a:lvl1pPr>
              <a:defRPr/>
            </a:lvl1pPr>
          </a:lstStyle>
          <a:p>
            <a:endParaRPr lang="en-GB" altLang="en-US"/>
          </a:p>
        </p:txBody>
      </p:sp>
      <p:sp>
        <p:nvSpPr>
          <p:cNvPr id="5" name="Slide Number Placeholder 4">
            <a:extLst>
              <a:ext uri="{FF2B5EF4-FFF2-40B4-BE49-F238E27FC236}">
                <a16:creationId xmlns:a16="http://schemas.microsoft.com/office/drawing/2014/main" id="{E79D8354-03A0-CCC6-EA7A-DB3E9261269E}"/>
              </a:ext>
            </a:extLst>
          </p:cNvPr>
          <p:cNvSpPr>
            <a:spLocks noGrp="1"/>
          </p:cNvSpPr>
          <p:nvPr>
            <p:ph type="sldNum" sz="quarter" idx="11"/>
          </p:nvPr>
        </p:nvSpPr>
        <p:spPr/>
        <p:txBody>
          <a:bodyPr/>
          <a:lstStyle>
            <a:lvl1pPr>
              <a:defRPr/>
            </a:lvl1pPr>
          </a:lstStyle>
          <a:p>
            <a:fld id="{3424B6E0-CA20-4CA0-AC6C-05265D8B20A5}" type="slidenum">
              <a:rPr lang="en-GB" altLang="en-US"/>
              <a:pPr/>
              <a:t>‹#›</a:t>
            </a:fld>
            <a:endParaRPr lang="en-GB" altLang="en-US"/>
          </a:p>
        </p:txBody>
      </p:sp>
    </p:spTree>
    <p:extLst>
      <p:ext uri="{BB962C8B-B14F-4D97-AF65-F5344CB8AC3E}">
        <p14:creationId xmlns:p14="http://schemas.microsoft.com/office/powerpoint/2010/main" val="92907868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171" name="Rectangle 3">
            <a:extLst>
              <a:ext uri="{FF2B5EF4-FFF2-40B4-BE49-F238E27FC236}">
                <a16:creationId xmlns:a16="http://schemas.microsoft.com/office/drawing/2014/main" id="{CE683677-3EDA-0641-0DCE-906B6902C631}"/>
              </a:ext>
            </a:extLst>
          </p:cNvPr>
          <p:cNvSpPr>
            <a:spLocks noGrp="1" noChangeArrowheads="1"/>
          </p:cNvSpPr>
          <p:nvPr>
            <p:ph type="ctrTitle"/>
          </p:nvPr>
        </p:nvSpPr>
        <p:spPr>
          <a:xfrm>
            <a:off x="228600" y="2362200"/>
            <a:ext cx="8686800" cy="1143000"/>
          </a:xfrm>
        </p:spPr>
        <p:txBody>
          <a:bodyPr/>
          <a:lstStyle>
            <a:lvl1pPr algn="ctr">
              <a:defRPr sz="2400"/>
            </a:lvl1pPr>
          </a:lstStyle>
          <a:p>
            <a:pPr lvl="0"/>
            <a:r>
              <a:rPr lang="en-GB" altLang="en-US" noProof="0"/>
              <a:t>Click to edit Master title style</a:t>
            </a:r>
          </a:p>
        </p:txBody>
      </p:sp>
      <p:sp>
        <p:nvSpPr>
          <p:cNvPr id="7172" name="Rectangle 4">
            <a:extLst>
              <a:ext uri="{FF2B5EF4-FFF2-40B4-BE49-F238E27FC236}">
                <a16:creationId xmlns:a16="http://schemas.microsoft.com/office/drawing/2014/main" id="{593130B9-1CA5-7864-291B-D57B014693B3}"/>
              </a:ext>
            </a:extLst>
          </p:cNvPr>
          <p:cNvSpPr>
            <a:spLocks noGrp="1" noChangeArrowheads="1"/>
          </p:cNvSpPr>
          <p:nvPr>
            <p:ph type="subTitle" idx="1"/>
          </p:nvPr>
        </p:nvSpPr>
        <p:spPr>
          <a:xfrm>
            <a:off x="228600" y="3886200"/>
            <a:ext cx="8686800" cy="1752600"/>
          </a:xfrm>
        </p:spPr>
        <p:txBody>
          <a:bodyPr/>
          <a:lstStyle>
            <a:lvl1pPr marL="0" indent="0" algn="ctr">
              <a:buFontTx/>
              <a:buNone/>
              <a:defRPr/>
            </a:lvl1pPr>
          </a:lstStyle>
          <a:p>
            <a:pPr lvl="0"/>
            <a:r>
              <a:rPr lang="en-GB" altLang="en-US" noProof="0"/>
              <a:t>Click to edit Master subtitle style</a:t>
            </a:r>
          </a:p>
        </p:txBody>
      </p:sp>
      <p:sp>
        <p:nvSpPr>
          <p:cNvPr id="7173" name="Rectangle 5">
            <a:extLst>
              <a:ext uri="{FF2B5EF4-FFF2-40B4-BE49-F238E27FC236}">
                <a16:creationId xmlns:a16="http://schemas.microsoft.com/office/drawing/2014/main" id="{DB71D1AB-5DA2-86A2-B41A-FBFFDD30F4C8}"/>
              </a:ext>
            </a:extLst>
          </p:cNvPr>
          <p:cNvSpPr>
            <a:spLocks noGrp="1" noChangeArrowheads="1"/>
          </p:cNvSpPr>
          <p:nvPr>
            <p:ph type="dt" sz="half" idx="2"/>
          </p:nvPr>
        </p:nvSpPr>
        <p:spPr/>
        <p:txBody>
          <a:bodyPr/>
          <a:lstStyle>
            <a:lvl1pPr>
              <a:defRPr/>
            </a:lvl1pPr>
          </a:lstStyle>
          <a:p>
            <a:endParaRPr lang="en-GB" altLang="en-US"/>
          </a:p>
        </p:txBody>
      </p:sp>
      <p:sp>
        <p:nvSpPr>
          <p:cNvPr id="7174" name="Rectangle 6">
            <a:extLst>
              <a:ext uri="{FF2B5EF4-FFF2-40B4-BE49-F238E27FC236}">
                <a16:creationId xmlns:a16="http://schemas.microsoft.com/office/drawing/2014/main" id="{9F33E1BA-02C1-B808-B00D-60FD6F367967}"/>
              </a:ext>
            </a:extLst>
          </p:cNvPr>
          <p:cNvSpPr>
            <a:spLocks noGrp="1" noChangeArrowheads="1"/>
          </p:cNvSpPr>
          <p:nvPr>
            <p:ph type="sldNum" sz="quarter" idx="4"/>
          </p:nvPr>
        </p:nvSpPr>
        <p:spPr/>
        <p:txBody>
          <a:bodyPr/>
          <a:lstStyle>
            <a:lvl1pPr>
              <a:defRPr/>
            </a:lvl1pPr>
          </a:lstStyle>
          <a:p>
            <a:fld id="{8946DE9D-AB14-4798-A447-61DBEC4014EA}" type="slidenum">
              <a:rPr lang="en-GB" altLang="en-US"/>
              <a:pPr/>
              <a:t>‹#›</a:t>
            </a:fld>
            <a:endParaRPr lang="en-GB" altLang="en-US"/>
          </a:p>
        </p:txBody>
      </p:sp>
    </p:spTree>
    <p:extLst>
      <p:ext uri="{BB962C8B-B14F-4D97-AF65-F5344CB8AC3E}">
        <p14:creationId xmlns:p14="http://schemas.microsoft.com/office/powerpoint/2010/main" val="17276519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131027-2C57-038F-B0E4-56CF71904D9B}"/>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B79F0DDD-1F7D-6664-0D91-60C49EDAFEC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BCBEB45-CC14-B91A-8407-CC44EE70DBC4}"/>
              </a:ext>
            </a:extLst>
          </p:cNvPr>
          <p:cNvSpPr>
            <a:spLocks noGrp="1"/>
          </p:cNvSpPr>
          <p:nvPr>
            <p:ph type="dt" sz="half" idx="10"/>
          </p:nvPr>
        </p:nvSpPr>
        <p:spPr/>
        <p:txBody>
          <a:bodyPr/>
          <a:lstStyle>
            <a:lvl1pPr>
              <a:defRPr/>
            </a:lvl1pPr>
          </a:lstStyle>
          <a:p>
            <a:endParaRPr lang="en-GB" altLang="en-US"/>
          </a:p>
        </p:txBody>
      </p:sp>
      <p:sp>
        <p:nvSpPr>
          <p:cNvPr id="5" name="Slide Number Placeholder 4">
            <a:extLst>
              <a:ext uri="{FF2B5EF4-FFF2-40B4-BE49-F238E27FC236}">
                <a16:creationId xmlns:a16="http://schemas.microsoft.com/office/drawing/2014/main" id="{429E8AD2-6ECC-19B5-449E-E96494608C68}"/>
              </a:ext>
            </a:extLst>
          </p:cNvPr>
          <p:cNvSpPr>
            <a:spLocks noGrp="1"/>
          </p:cNvSpPr>
          <p:nvPr>
            <p:ph type="sldNum" sz="quarter" idx="11"/>
          </p:nvPr>
        </p:nvSpPr>
        <p:spPr/>
        <p:txBody>
          <a:bodyPr/>
          <a:lstStyle>
            <a:lvl1pPr>
              <a:defRPr/>
            </a:lvl1pPr>
          </a:lstStyle>
          <a:p>
            <a:fld id="{D41566C0-24A8-4BA2-9E4E-3023431EA1C0}" type="slidenum">
              <a:rPr lang="en-GB" altLang="en-US"/>
              <a:pPr/>
              <a:t>‹#›</a:t>
            </a:fld>
            <a:endParaRPr lang="en-GB" altLang="en-US"/>
          </a:p>
        </p:txBody>
      </p:sp>
    </p:spTree>
    <p:extLst>
      <p:ext uri="{BB962C8B-B14F-4D97-AF65-F5344CB8AC3E}">
        <p14:creationId xmlns:p14="http://schemas.microsoft.com/office/powerpoint/2010/main" val="290392456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3B1504-F749-8752-546F-CAE71C863D6F}"/>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50DEC6E8-6D31-F815-0A05-9A22FBC85F95}"/>
              </a:ext>
            </a:extLst>
          </p:cNvPr>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Date Placeholder 3">
            <a:extLst>
              <a:ext uri="{FF2B5EF4-FFF2-40B4-BE49-F238E27FC236}">
                <a16:creationId xmlns:a16="http://schemas.microsoft.com/office/drawing/2014/main" id="{A2D07464-AE85-B97A-77B7-694770577F00}"/>
              </a:ext>
            </a:extLst>
          </p:cNvPr>
          <p:cNvSpPr>
            <a:spLocks noGrp="1"/>
          </p:cNvSpPr>
          <p:nvPr>
            <p:ph type="dt" sz="half" idx="10"/>
          </p:nvPr>
        </p:nvSpPr>
        <p:spPr/>
        <p:txBody>
          <a:bodyPr/>
          <a:lstStyle>
            <a:lvl1pPr>
              <a:defRPr/>
            </a:lvl1pPr>
          </a:lstStyle>
          <a:p>
            <a:endParaRPr lang="en-GB" altLang="en-US"/>
          </a:p>
        </p:txBody>
      </p:sp>
      <p:sp>
        <p:nvSpPr>
          <p:cNvPr id="5" name="Slide Number Placeholder 4">
            <a:extLst>
              <a:ext uri="{FF2B5EF4-FFF2-40B4-BE49-F238E27FC236}">
                <a16:creationId xmlns:a16="http://schemas.microsoft.com/office/drawing/2014/main" id="{4912BC34-F6D3-873E-D8F0-A2567C2F2BDD}"/>
              </a:ext>
            </a:extLst>
          </p:cNvPr>
          <p:cNvSpPr>
            <a:spLocks noGrp="1"/>
          </p:cNvSpPr>
          <p:nvPr>
            <p:ph type="sldNum" sz="quarter" idx="11"/>
          </p:nvPr>
        </p:nvSpPr>
        <p:spPr/>
        <p:txBody>
          <a:bodyPr/>
          <a:lstStyle>
            <a:lvl1pPr>
              <a:defRPr/>
            </a:lvl1pPr>
          </a:lstStyle>
          <a:p>
            <a:fld id="{6ADE7B76-6B94-4DC5-B6AD-868011AAA6F0}" type="slidenum">
              <a:rPr lang="en-GB" altLang="en-US"/>
              <a:pPr/>
              <a:t>‹#›</a:t>
            </a:fld>
            <a:endParaRPr lang="en-GB" altLang="en-US"/>
          </a:p>
        </p:txBody>
      </p:sp>
    </p:spTree>
    <p:extLst>
      <p:ext uri="{BB962C8B-B14F-4D97-AF65-F5344CB8AC3E}">
        <p14:creationId xmlns:p14="http://schemas.microsoft.com/office/powerpoint/2010/main" val="85990219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ED95FF-677E-EC42-62D1-094D8ABCFBCD}"/>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50FE9E7A-CEE0-B761-949A-0D3C43DC6EE4}"/>
              </a:ext>
            </a:extLst>
          </p:cNvPr>
          <p:cNvSpPr>
            <a:spLocks noGrp="1"/>
          </p:cNvSpPr>
          <p:nvPr>
            <p:ph sz="half" idx="1"/>
          </p:nvPr>
        </p:nvSpPr>
        <p:spPr>
          <a:xfrm>
            <a:off x="228600" y="1981200"/>
            <a:ext cx="42672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A85BD22D-6C8C-3835-7326-8472CDEDBD5E}"/>
              </a:ext>
            </a:extLst>
          </p:cNvPr>
          <p:cNvSpPr>
            <a:spLocks noGrp="1"/>
          </p:cNvSpPr>
          <p:nvPr>
            <p:ph sz="half" idx="2"/>
          </p:nvPr>
        </p:nvSpPr>
        <p:spPr>
          <a:xfrm>
            <a:off x="4648200" y="1981200"/>
            <a:ext cx="42672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86356CBE-6226-0488-BA30-B4EAD21CA17E}"/>
              </a:ext>
            </a:extLst>
          </p:cNvPr>
          <p:cNvSpPr>
            <a:spLocks noGrp="1"/>
          </p:cNvSpPr>
          <p:nvPr>
            <p:ph type="dt" sz="half" idx="10"/>
          </p:nvPr>
        </p:nvSpPr>
        <p:spPr/>
        <p:txBody>
          <a:bodyPr/>
          <a:lstStyle>
            <a:lvl1pPr>
              <a:defRPr/>
            </a:lvl1pPr>
          </a:lstStyle>
          <a:p>
            <a:endParaRPr lang="en-GB" altLang="en-US"/>
          </a:p>
        </p:txBody>
      </p:sp>
      <p:sp>
        <p:nvSpPr>
          <p:cNvPr id="6" name="Slide Number Placeholder 5">
            <a:extLst>
              <a:ext uri="{FF2B5EF4-FFF2-40B4-BE49-F238E27FC236}">
                <a16:creationId xmlns:a16="http://schemas.microsoft.com/office/drawing/2014/main" id="{7EB44AAD-8BF4-6328-99D4-015F2364CE07}"/>
              </a:ext>
            </a:extLst>
          </p:cNvPr>
          <p:cNvSpPr>
            <a:spLocks noGrp="1"/>
          </p:cNvSpPr>
          <p:nvPr>
            <p:ph type="sldNum" sz="quarter" idx="11"/>
          </p:nvPr>
        </p:nvSpPr>
        <p:spPr/>
        <p:txBody>
          <a:bodyPr/>
          <a:lstStyle>
            <a:lvl1pPr>
              <a:defRPr/>
            </a:lvl1pPr>
          </a:lstStyle>
          <a:p>
            <a:fld id="{7D26F4A7-F26C-46F6-B129-09DC6BE65FEC}" type="slidenum">
              <a:rPr lang="en-GB" altLang="en-US"/>
              <a:pPr/>
              <a:t>‹#›</a:t>
            </a:fld>
            <a:endParaRPr lang="en-GB" altLang="en-US"/>
          </a:p>
        </p:txBody>
      </p:sp>
    </p:spTree>
    <p:extLst>
      <p:ext uri="{BB962C8B-B14F-4D97-AF65-F5344CB8AC3E}">
        <p14:creationId xmlns:p14="http://schemas.microsoft.com/office/powerpoint/2010/main" val="351789155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C44104-E558-CFB3-DEC6-41CF5FC7525B}"/>
              </a:ext>
            </a:extLst>
          </p:cNvPr>
          <p:cNvSpPr>
            <a:spLocks noGrp="1"/>
          </p:cNvSpPr>
          <p:nvPr>
            <p:ph type="title"/>
          </p:nvPr>
        </p:nvSpPr>
        <p:spPr>
          <a:xfrm>
            <a:off x="630238" y="365125"/>
            <a:ext cx="78867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361B249-573D-FDA0-7896-286759F94CF2}"/>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F0BA4A5-EBBA-C17B-C450-3C521D645474}"/>
              </a:ext>
            </a:extLst>
          </p:cNvPr>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A76D8482-AA64-9DEB-0DEC-4C37445FD21A}"/>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D9827AF-47AA-9D8B-CB93-5DDF51441037}"/>
              </a:ext>
            </a:extLst>
          </p:cNvPr>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1123B58D-0BCE-9800-9225-5FF31269D666}"/>
              </a:ext>
            </a:extLst>
          </p:cNvPr>
          <p:cNvSpPr>
            <a:spLocks noGrp="1"/>
          </p:cNvSpPr>
          <p:nvPr>
            <p:ph type="dt" sz="half" idx="10"/>
          </p:nvPr>
        </p:nvSpPr>
        <p:spPr/>
        <p:txBody>
          <a:bodyPr/>
          <a:lstStyle>
            <a:lvl1pPr>
              <a:defRPr/>
            </a:lvl1pPr>
          </a:lstStyle>
          <a:p>
            <a:endParaRPr lang="en-GB" altLang="en-US"/>
          </a:p>
        </p:txBody>
      </p:sp>
      <p:sp>
        <p:nvSpPr>
          <p:cNvPr id="8" name="Slide Number Placeholder 7">
            <a:extLst>
              <a:ext uri="{FF2B5EF4-FFF2-40B4-BE49-F238E27FC236}">
                <a16:creationId xmlns:a16="http://schemas.microsoft.com/office/drawing/2014/main" id="{7E6C5095-9252-DECD-A454-C989427D125D}"/>
              </a:ext>
            </a:extLst>
          </p:cNvPr>
          <p:cNvSpPr>
            <a:spLocks noGrp="1"/>
          </p:cNvSpPr>
          <p:nvPr>
            <p:ph type="sldNum" sz="quarter" idx="11"/>
          </p:nvPr>
        </p:nvSpPr>
        <p:spPr/>
        <p:txBody>
          <a:bodyPr/>
          <a:lstStyle>
            <a:lvl1pPr>
              <a:defRPr/>
            </a:lvl1pPr>
          </a:lstStyle>
          <a:p>
            <a:fld id="{F73A89F3-930F-4A43-B2FC-B9B453B99929}" type="slidenum">
              <a:rPr lang="en-GB" altLang="en-US"/>
              <a:pPr/>
              <a:t>‹#›</a:t>
            </a:fld>
            <a:endParaRPr lang="en-GB" altLang="en-US"/>
          </a:p>
        </p:txBody>
      </p:sp>
    </p:spTree>
    <p:extLst>
      <p:ext uri="{BB962C8B-B14F-4D97-AF65-F5344CB8AC3E}">
        <p14:creationId xmlns:p14="http://schemas.microsoft.com/office/powerpoint/2010/main" val="168468725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78CB9E-72A9-2C93-C858-AE68B9507576}"/>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7A0F36AB-D6B7-A074-0611-1F579A05E9FB}"/>
              </a:ext>
            </a:extLst>
          </p:cNvPr>
          <p:cNvSpPr>
            <a:spLocks noGrp="1"/>
          </p:cNvSpPr>
          <p:nvPr>
            <p:ph type="dt" sz="half" idx="10"/>
          </p:nvPr>
        </p:nvSpPr>
        <p:spPr/>
        <p:txBody>
          <a:bodyPr/>
          <a:lstStyle>
            <a:lvl1pPr>
              <a:defRPr/>
            </a:lvl1pPr>
          </a:lstStyle>
          <a:p>
            <a:endParaRPr lang="en-GB" altLang="en-US"/>
          </a:p>
        </p:txBody>
      </p:sp>
      <p:sp>
        <p:nvSpPr>
          <p:cNvPr id="4" name="Slide Number Placeholder 3">
            <a:extLst>
              <a:ext uri="{FF2B5EF4-FFF2-40B4-BE49-F238E27FC236}">
                <a16:creationId xmlns:a16="http://schemas.microsoft.com/office/drawing/2014/main" id="{684A1045-5467-ABF4-C61F-6B4911565C52}"/>
              </a:ext>
            </a:extLst>
          </p:cNvPr>
          <p:cNvSpPr>
            <a:spLocks noGrp="1"/>
          </p:cNvSpPr>
          <p:nvPr>
            <p:ph type="sldNum" sz="quarter" idx="11"/>
          </p:nvPr>
        </p:nvSpPr>
        <p:spPr/>
        <p:txBody>
          <a:bodyPr/>
          <a:lstStyle>
            <a:lvl1pPr>
              <a:defRPr/>
            </a:lvl1pPr>
          </a:lstStyle>
          <a:p>
            <a:fld id="{E6DAD27D-50B4-46EA-9635-AFAC545EE22A}" type="slidenum">
              <a:rPr lang="en-GB" altLang="en-US"/>
              <a:pPr/>
              <a:t>‹#›</a:t>
            </a:fld>
            <a:endParaRPr lang="en-GB" altLang="en-US"/>
          </a:p>
        </p:txBody>
      </p:sp>
    </p:spTree>
    <p:extLst>
      <p:ext uri="{BB962C8B-B14F-4D97-AF65-F5344CB8AC3E}">
        <p14:creationId xmlns:p14="http://schemas.microsoft.com/office/powerpoint/2010/main" val="280332964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6499A0D-8885-8FD5-C4B9-A51D1D4F3D40}"/>
              </a:ext>
            </a:extLst>
          </p:cNvPr>
          <p:cNvSpPr>
            <a:spLocks noGrp="1"/>
          </p:cNvSpPr>
          <p:nvPr>
            <p:ph type="dt" sz="half" idx="10"/>
          </p:nvPr>
        </p:nvSpPr>
        <p:spPr/>
        <p:txBody>
          <a:bodyPr/>
          <a:lstStyle>
            <a:lvl1pPr>
              <a:defRPr/>
            </a:lvl1pPr>
          </a:lstStyle>
          <a:p>
            <a:endParaRPr lang="en-GB" altLang="en-US"/>
          </a:p>
        </p:txBody>
      </p:sp>
      <p:sp>
        <p:nvSpPr>
          <p:cNvPr id="3" name="Slide Number Placeholder 2">
            <a:extLst>
              <a:ext uri="{FF2B5EF4-FFF2-40B4-BE49-F238E27FC236}">
                <a16:creationId xmlns:a16="http://schemas.microsoft.com/office/drawing/2014/main" id="{25DAF34F-B4A9-F529-A16B-DA3B39A0048B}"/>
              </a:ext>
            </a:extLst>
          </p:cNvPr>
          <p:cNvSpPr>
            <a:spLocks noGrp="1"/>
          </p:cNvSpPr>
          <p:nvPr>
            <p:ph type="sldNum" sz="quarter" idx="11"/>
          </p:nvPr>
        </p:nvSpPr>
        <p:spPr/>
        <p:txBody>
          <a:bodyPr/>
          <a:lstStyle>
            <a:lvl1pPr>
              <a:defRPr/>
            </a:lvl1pPr>
          </a:lstStyle>
          <a:p>
            <a:fld id="{78C32463-57B2-4CCF-AD78-7B05F2CC00B9}" type="slidenum">
              <a:rPr lang="en-GB" altLang="en-US"/>
              <a:pPr/>
              <a:t>‹#›</a:t>
            </a:fld>
            <a:endParaRPr lang="en-GB" altLang="en-US"/>
          </a:p>
        </p:txBody>
      </p:sp>
    </p:spTree>
    <p:extLst>
      <p:ext uri="{BB962C8B-B14F-4D97-AF65-F5344CB8AC3E}">
        <p14:creationId xmlns:p14="http://schemas.microsoft.com/office/powerpoint/2010/main" val="83246656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1AAE22-C842-8D7B-9FBB-D51BF709CF32}"/>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A72C4922-DD5F-3CF7-B706-7505E55E7735}"/>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62BBCD6B-7CC5-ADAB-E08B-DA101B633B21}"/>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A23AE7B-9B85-27A7-5138-27A27408BE07}"/>
              </a:ext>
            </a:extLst>
          </p:cNvPr>
          <p:cNvSpPr>
            <a:spLocks noGrp="1"/>
          </p:cNvSpPr>
          <p:nvPr>
            <p:ph type="dt" sz="half" idx="10"/>
          </p:nvPr>
        </p:nvSpPr>
        <p:spPr/>
        <p:txBody>
          <a:bodyPr/>
          <a:lstStyle>
            <a:lvl1pPr>
              <a:defRPr/>
            </a:lvl1pPr>
          </a:lstStyle>
          <a:p>
            <a:endParaRPr lang="en-GB" altLang="en-US"/>
          </a:p>
        </p:txBody>
      </p:sp>
      <p:sp>
        <p:nvSpPr>
          <p:cNvPr id="6" name="Slide Number Placeholder 5">
            <a:extLst>
              <a:ext uri="{FF2B5EF4-FFF2-40B4-BE49-F238E27FC236}">
                <a16:creationId xmlns:a16="http://schemas.microsoft.com/office/drawing/2014/main" id="{FDB159AD-F016-840F-CF75-2F9EC82B5977}"/>
              </a:ext>
            </a:extLst>
          </p:cNvPr>
          <p:cNvSpPr>
            <a:spLocks noGrp="1"/>
          </p:cNvSpPr>
          <p:nvPr>
            <p:ph type="sldNum" sz="quarter" idx="11"/>
          </p:nvPr>
        </p:nvSpPr>
        <p:spPr/>
        <p:txBody>
          <a:bodyPr/>
          <a:lstStyle>
            <a:lvl1pPr>
              <a:defRPr/>
            </a:lvl1pPr>
          </a:lstStyle>
          <a:p>
            <a:fld id="{A66BB832-BC84-4A45-9D5C-19F6DEB1E233}" type="slidenum">
              <a:rPr lang="en-GB" altLang="en-US"/>
              <a:pPr/>
              <a:t>‹#›</a:t>
            </a:fld>
            <a:endParaRPr lang="en-GB" altLang="en-US"/>
          </a:p>
        </p:txBody>
      </p:sp>
    </p:spTree>
    <p:extLst>
      <p:ext uri="{BB962C8B-B14F-4D97-AF65-F5344CB8AC3E}">
        <p14:creationId xmlns:p14="http://schemas.microsoft.com/office/powerpoint/2010/main" val="21871028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093389-F895-3AB1-47E5-02797315BF2D}"/>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F5D58726-C3FA-020A-4C97-1CB1E37587E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0B997A0-5967-3DDC-B9C2-D7A4C43E62A7}"/>
              </a:ext>
            </a:extLst>
          </p:cNvPr>
          <p:cNvSpPr>
            <a:spLocks noGrp="1"/>
          </p:cNvSpPr>
          <p:nvPr>
            <p:ph type="dt" sz="half" idx="10"/>
          </p:nvPr>
        </p:nvSpPr>
        <p:spPr/>
        <p:txBody>
          <a:bodyPr/>
          <a:lstStyle>
            <a:lvl1pPr>
              <a:defRPr/>
            </a:lvl1pPr>
          </a:lstStyle>
          <a:p>
            <a:endParaRPr lang="en-GB" altLang="en-US"/>
          </a:p>
        </p:txBody>
      </p:sp>
      <p:sp>
        <p:nvSpPr>
          <p:cNvPr id="5" name="Slide Number Placeholder 4">
            <a:extLst>
              <a:ext uri="{FF2B5EF4-FFF2-40B4-BE49-F238E27FC236}">
                <a16:creationId xmlns:a16="http://schemas.microsoft.com/office/drawing/2014/main" id="{9F19F296-AB52-B666-8BD8-BB1FDDB15E25}"/>
              </a:ext>
            </a:extLst>
          </p:cNvPr>
          <p:cNvSpPr>
            <a:spLocks noGrp="1"/>
          </p:cNvSpPr>
          <p:nvPr>
            <p:ph type="sldNum" sz="quarter" idx="11"/>
          </p:nvPr>
        </p:nvSpPr>
        <p:spPr/>
        <p:txBody>
          <a:bodyPr/>
          <a:lstStyle>
            <a:lvl1pPr>
              <a:defRPr/>
            </a:lvl1pPr>
          </a:lstStyle>
          <a:p>
            <a:fld id="{ACAC1FD2-CD1E-4BE3-BBAA-1AC38163AA16}" type="slidenum">
              <a:rPr lang="en-GB" altLang="en-US"/>
              <a:pPr/>
              <a:t>‹#›</a:t>
            </a:fld>
            <a:endParaRPr lang="en-GB" altLang="en-US"/>
          </a:p>
        </p:txBody>
      </p:sp>
    </p:spTree>
    <p:extLst>
      <p:ext uri="{BB962C8B-B14F-4D97-AF65-F5344CB8AC3E}">
        <p14:creationId xmlns:p14="http://schemas.microsoft.com/office/powerpoint/2010/main" val="413950502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05F1C4-C708-B963-BBAA-67AEE7C7139D}"/>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C8556C46-4F14-8F8E-E412-DFEA5DAFA2D2}"/>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62A4E6EC-505F-08DD-2C8A-CDC9443EB37D}"/>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32128C5-FC2E-223B-3051-C736FD8EFEAC}"/>
              </a:ext>
            </a:extLst>
          </p:cNvPr>
          <p:cNvSpPr>
            <a:spLocks noGrp="1"/>
          </p:cNvSpPr>
          <p:nvPr>
            <p:ph type="dt" sz="half" idx="10"/>
          </p:nvPr>
        </p:nvSpPr>
        <p:spPr/>
        <p:txBody>
          <a:bodyPr/>
          <a:lstStyle>
            <a:lvl1pPr>
              <a:defRPr/>
            </a:lvl1pPr>
          </a:lstStyle>
          <a:p>
            <a:endParaRPr lang="en-GB" altLang="en-US"/>
          </a:p>
        </p:txBody>
      </p:sp>
      <p:sp>
        <p:nvSpPr>
          <p:cNvPr id="6" name="Slide Number Placeholder 5">
            <a:extLst>
              <a:ext uri="{FF2B5EF4-FFF2-40B4-BE49-F238E27FC236}">
                <a16:creationId xmlns:a16="http://schemas.microsoft.com/office/drawing/2014/main" id="{423E6C80-8579-B0CE-E354-682BEA6C7434}"/>
              </a:ext>
            </a:extLst>
          </p:cNvPr>
          <p:cNvSpPr>
            <a:spLocks noGrp="1"/>
          </p:cNvSpPr>
          <p:nvPr>
            <p:ph type="sldNum" sz="quarter" idx="11"/>
          </p:nvPr>
        </p:nvSpPr>
        <p:spPr/>
        <p:txBody>
          <a:bodyPr/>
          <a:lstStyle>
            <a:lvl1pPr>
              <a:defRPr/>
            </a:lvl1pPr>
          </a:lstStyle>
          <a:p>
            <a:fld id="{C79CCD87-4B47-4DF9-AA77-18E127EC0C6B}" type="slidenum">
              <a:rPr lang="en-GB" altLang="en-US"/>
              <a:pPr/>
              <a:t>‹#›</a:t>
            </a:fld>
            <a:endParaRPr lang="en-GB" altLang="en-US"/>
          </a:p>
        </p:txBody>
      </p:sp>
    </p:spTree>
    <p:extLst>
      <p:ext uri="{BB962C8B-B14F-4D97-AF65-F5344CB8AC3E}">
        <p14:creationId xmlns:p14="http://schemas.microsoft.com/office/powerpoint/2010/main" val="415834248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6E174B-6464-3741-AC3D-B312A36E827F}"/>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6FBD4C4F-289F-EFA1-1E55-B4173639840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406E626-C5EE-3DE8-7666-46107CF698E1}"/>
              </a:ext>
            </a:extLst>
          </p:cNvPr>
          <p:cNvSpPr>
            <a:spLocks noGrp="1"/>
          </p:cNvSpPr>
          <p:nvPr>
            <p:ph type="dt" sz="half" idx="10"/>
          </p:nvPr>
        </p:nvSpPr>
        <p:spPr/>
        <p:txBody>
          <a:bodyPr/>
          <a:lstStyle>
            <a:lvl1pPr>
              <a:defRPr/>
            </a:lvl1pPr>
          </a:lstStyle>
          <a:p>
            <a:endParaRPr lang="en-GB" altLang="en-US"/>
          </a:p>
        </p:txBody>
      </p:sp>
      <p:sp>
        <p:nvSpPr>
          <p:cNvPr id="5" name="Slide Number Placeholder 4">
            <a:extLst>
              <a:ext uri="{FF2B5EF4-FFF2-40B4-BE49-F238E27FC236}">
                <a16:creationId xmlns:a16="http://schemas.microsoft.com/office/drawing/2014/main" id="{01225BED-95E6-342F-1B32-11BB087C5F91}"/>
              </a:ext>
            </a:extLst>
          </p:cNvPr>
          <p:cNvSpPr>
            <a:spLocks noGrp="1"/>
          </p:cNvSpPr>
          <p:nvPr>
            <p:ph type="sldNum" sz="quarter" idx="11"/>
          </p:nvPr>
        </p:nvSpPr>
        <p:spPr/>
        <p:txBody>
          <a:bodyPr/>
          <a:lstStyle>
            <a:lvl1pPr>
              <a:defRPr/>
            </a:lvl1pPr>
          </a:lstStyle>
          <a:p>
            <a:fld id="{9BA2FAB2-4635-411F-A884-B91E30390047}" type="slidenum">
              <a:rPr lang="en-GB" altLang="en-US"/>
              <a:pPr/>
              <a:t>‹#›</a:t>
            </a:fld>
            <a:endParaRPr lang="en-GB" altLang="en-US"/>
          </a:p>
        </p:txBody>
      </p:sp>
    </p:spTree>
    <p:extLst>
      <p:ext uri="{BB962C8B-B14F-4D97-AF65-F5344CB8AC3E}">
        <p14:creationId xmlns:p14="http://schemas.microsoft.com/office/powerpoint/2010/main" val="131354239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87431DC-0603-B7D4-56ED-D8DA4F80D9B2}"/>
              </a:ext>
            </a:extLst>
          </p:cNvPr>
          <p:cNvSpPr>
            <a:spLocks noGrp="1"/>
          </p:cNvSpPr>
          <p:nvPr>
            <p:ph type="title" orient="vert"/>
          </p:nvPr>
        </p:nvSpPr>
        <p:spPr>
          <a:xfrm>
            <a:off x="6915150" y="1447800"/>
            <a:ext cx="2228850" cy="4648200"/>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C2B51DE0-9053-8FD4-6292-7C11B8AACF16}"/>
              </a:ext>
            </a:extLst>
          </p:cNvPr>
          <p:cNvSpPr>
            <a:spLocks noGrp="1"/>
          </p:cNvSpPr>
          <p:nvPr>
            <p:ph type="body" orient="vert" idx="1"/>
          </p:nvPr>
        </p:nvSpPr>
        <p:spPr>
          <a:xfrm>
            <a:off x="228600" y="1447800"/>
            <a:ext cx="6534150" cy="4648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713870C-0654-5D60-8F19-FC18CDD727E8}"/>
              </a:ext>
            </a:extLst>
          </p:cNvPr>
          <p:cNvSpPr>
            <a:spLocks noGrp="1"/>
          </p:cNvSpPr>
          <p:nvPr>
            <p:ph type="dt" sz="half" idx="10"/>
          </p:nvPr>
        </p:nvSpPr>
        <p:spPr/>
        <p:txBody>
          <a:bodyPr/>
          <a:lstStyle>
            <a:lvl1pPr>
              <a:defRPr/>
            </a:lvl1pPr>
          </a:lstStyle>
          <a:p>
            <a:endParaRPr lang="en-GB" altLang="en-US"/>
          </a:p>
        </p:txBody>
      </p:sp>
      <p:sp>
        <p:nvSpPr>
          <p:cNvPr id="5" name="Slide Number Placeholder 4">
            <a:extLst>
              <a:ext uri="{FF2B5EF4-FFF2-40B4-BE49-F238E27FC236}">
                <a16:creationId xmlns:a16="http://schemas.microsoft.com/office/drawing/2014/main" id="{536BE948-5966-3729-F47C-3F0334D43C27}"/>
              </a:ext>
            </a:extLst>
          </p:cNvPr>
          <p:cNvSpPr>
            <a:spLocks noGrp="1"/>
          </p:cNvSpPr>
          <p:nvPr>
            <p:ph type="sldNum" sz="quarter" idx="11"/>
          </p:nvPr>
        </p:nvSpPr>
        <p:spPr/>
        <p:txBody>
          <a:bodyPr/>
          <a:lstStyle>
            <a:lvl1pPr>
              <a:defRPr/>
            </a:lvl1pPr>
          </a:lstStyle>
          <a:p>
            <a:fld id="{A63E7AB8-924A-475F-A1AA-14F4CF3CBDBC}" type="slidenum">
              <a:rPr lang="en-GB" altLang="en-US"/>
              <a:pPr/>
              <a:t>‹#›</a:t>
            </a:fld>
            <a:endParaRPr lang="en-GB" altLang="en-US"/>
          </a:p>
        </p:txBody>
      </p:sp>
    </p:spTree>
    <p:extLst>
      <p:ext uri="{BB962C8B-B14F-4D97-AF65-F5344CB8AC3E}">
        <p14:creationId xmlns:p14="http://schemas.microsoft.com/office/powerpoint/2010/main" val="148409968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Title Slide option 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1F2428B-03B9-63EF-DD2E-2A60B4160D11}"/>
              </a:ext>
            </a:extLst>
          </p:cNvPr>
          <p:cNvSpPr/>
          <p:nvPr/>
        </p:nvSpPr>
        <p:spPr>
          <a:xfrm>
            <a:off x="0" y="0"/>
            <a:ext cx="9144000" cy="6858000"/>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sz="1013"/>
          </a:p>
        </p:txBody>
      </p:sp>
      <p:pic>
        <p:nvPicPr>
          <p:cNvPr id="4" name="Picture 6" descr="Shape&#10;&#10;Description automatically generated with medium confidence">
            <a:extLst>
              <a:ext uri="{FF2B5EF4-FFF2-40B4-BE49-F238E27FC236}">
                <a16:creationId xmlns:a16="http://schemas.microsoft.com/office/drawing/2014/main" id="{84545E83-C8DB-BD6D-C66A-AF6961DD2A3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9263" y="552451"/>
            <a:ext cx="1123950" cy="1449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7">
            <a:extLst>
              <a:ext uri="{FF2B5EF4-FFF2-40B4-BE49-F238E27FC236}">
                <a16:creationId xmlns:a16="http://schemas.microsoft.com/office/drawing/2014/main" id="{FE5F4D59-8CBA-9FD5-AB86-350DAB524D1D}"/>
              </a:ext>
            </a:extLst>
          </p:cNvPr>
          <p:cNvSpPr txBox="1"/>
          <p:nvPr/>
        </p:nvSpPr>
        <p:spPr bwMode="auto">
          <a:xfrm>
            <a:off x="5708650" y="392113"/>
            <a:ext cx="3829050" cy="322262"/>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fontAlgn="auto" hangingPunct="1">
              <a:spcBef>
                <a:spcPts val="0"/>
              </a:spcBef>
              <a:spcAft>
                <a:spcPts val="0"/>
              </a:spcAft>
              <a:defRPr/>
            </a:pPr>
            <a:r>
              <a:rPr lang="en-GB" altLang="en-US" sz="1500" b="1"/>
              <a:t>The Housing and Regeneration Agency</a:t>
            </a:r>
          </a:p>
        </p:txBody>
      </p:sp>
      <p:pic>
        <p:nvPicPr>
          <p:cNvPr id="6" name="Picture 14" descr="A cartoon of a city&#10;&#10;Description automatically generated with low confidence">
            <a:extLst>
              <a:ext uri="{FF2B5EF4-FFF2-40B4-BE49-F238E27FC236}">
                <a16:creationId xmlns:a16="http://schemas.microsoft.com/office/drawing/2014/main" id="{BA5CB409-F059-9B71-70A5-F12ABEC5DE0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342468"/>
            <a:ext cx="4459288" cy="16150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1" descr="A person and person sitting on a couch&#10;&#10;Description automatically generated with medium confidence">
            <a:extLst>
              <a:ext uri="{FF2B5EF4-FFF2-40B4-BE49-F238E27FC236}">
                <a16:creationId xmlns:a16="http://schemas.microsoft.com/office/drawing/2014/main" id="{EBDB8C93-D751-B545-988B-53F50036921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49750" y="3363384"/>
            <a:ext cx="4935538" cy="34628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a:extLst>
              <a:ext uri="{FF2B5EF4-FFF2-40B4-BE49-F238E27FC236}">
                <a16:creationId xmlns:a16="http://schemas.microsoft.com/office/drawing/2014/main" id="{10798C97-5923-5EBC-99F7-D0E30C40E63A}"/>
              </a:ext>
            </a:extLst>
          </p:cNvPr>
          <p:cNvSpPr/>
          <p:nvPr/>
        </p:nvSpPr>
        <p:spPr>
          <a:xfrm>
            <a:off x="0" y="6678085"/>
            <a:ext cx="9144000" cy="179916"/>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sz="1013"/>
          </a:p>
        </p:txBody>
      </p:sp>
      <p:sp>
        <p:nvSpPr>
          <p:cNvPr id="2" name="Title 1"/>
          <p:cNvSpPr>
            <a:spLocks noGrp="1"/>
          </p:cNvSpPr>
          <p:nvPr>
            <p:ph type="ctrTitle"/>
          </p:nvPr>
        </p:nvSpPr>
        <p:spPr>
          <a:xfrm>
            <a:off x="375250" y="2652059"/>
            <a:ext cx="8277797" cy="686983"/>
          </a:xfrm>
          <a:ln>
            <a:solidFill>
              <a:schemeClr val="accent1"/>
            </a:solidFill>
          </a:ln>
        </p:spPr>
        <p:txBody>
          <a:bodyPr anchor="b">
            <a:normAutofit/>
          </a:bodyPr>
          <a:lstStyle>
            <a:lvl1pPr algn="l">
              <a:defRPr sz="3000" b="1">
                <a:latin typeface="+mn-lt"/>
              </a:defRPr>
            </a:lvl1pPr>
          </a:lstStyle>
          <a:p>
            <a:r>
              <a:rPr lang="en-US"/>
              <a:t>Click to edit Master title style</a:t>
            </a:r>
            <a:endParaRPr lang="en-GB" dirty="0"/>
          </a:p>
        </p:txBody>
      </p:sp>
    </p:spTree>
    <p:extLst>
      <p:ext uri="{BB962C8B-B14F-4D97-AF65-F5344CB8AC3E}">
        <p14:creationId xmlns:p14="http://schemas.microsoft.com/office/powerpoint/2010/main" val="87721873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DF9CF7-4D35-E06B-9F62-D8CDEAEC1F1F}"/>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endParaRPr lang="en-GB"/>
          </a:p>
        </p:txBody>
      </p:sp>
      <p:sp>
        <p:nvSpPr>
          <p:cNvPr id="3" name="Subtitle 2">
            <a:extLst>
              <a:ext uri="{FF2B5EF4-FFF2-40B4-BE49-F238E27FC236}">
                <a16:creationId xmlns:a16="http://schemas.microsoft.com/office/drawing/2014/main" id="{BDEDDD9F-205C-6D9C-ECB8-260C16432216}"/>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DA9DCE4F-3E70-8C3F-06DE-D6531DCFC981}"/>
              </a:ext>
            </a:extLst>
          </p:cNvPr>
          <p:cNvSpPr>
            <a:spLocks noGrp="1"/>
          </p:cNvSpPr>
          <p:nvPr>
            <p:ph type="dt" sz="half" idx="10"/>
          </p:nvPr>
        </p:nvSpPr>
        <p:spPr/>
        <p:txBody>
          <a:bodyPr/>
          <a:lstStyle/>
          <a:p>
            <a:fld id="{48185044-6806-475D-B93A-0527CC8F4EC2}" type="datetimeFigureOut">
              <a:rPr lang="en-GB" smtClean="0"/>
              <a:t>25/01/2024</a:t>
            </a:fld>
            <a:endParaRPr lang="en-GB"/>
          </a:p>
        </p:txBody>
      </p:sp>
      <p:sp>
        <p:nvSpPr>
          <p:cNvPr id="5" name="Footer Placeholder 4">
            <a:extLst>
              <a:ext uri="{FF2B5EF4-FFF2-40B4-BE49-F238E27FC236}">
                <a16:creationId xmlns:a16="http://schemas.microsoft.com/office/drawing/2014/main" id="{2E8DF4C0-A8F0-8C45-A2D9-59966AF105D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38432C6-BD0D-AE4B-0CB7-09B6D7DCD2B5}"/>
              </a:ext>
            </a:extLst>
          </p:cNvPr>
          <p:cNvSpPr>
            <a:spLocks noGrp="1"/>
          </p:cNvSpPr>
          <p:nvPr>
            <p:ph type="sldNum" sz="quarter" idx="12"/>
          </p:nvPr>
        </p:nvSpPr>
        <p:spPr/>
        <p:txBody>
          <a:bodyPr/>
          <a:lstStyle/>
          <a:p>
            <a:fld id="{311EAB4C-9A4D-4938-88D7-A2CF3B77246E}" type="slidenum">
              <a:rPr lang="en-GB" smtClean="0"/>
              <a:t>‹#›</a:t>
            </a:fld>
            <a:endParaRPr lang="en-GB"/>
          </a:p>
        </p:txBody>
      </p:sp>
    </p:spTree>
    <p:extLst>
      <p:ext uri="{BB962C8B-B14F-4D97-AF65-F5344CB8AC3E}">
        <p14:creationId xmlns:p14="http://schemas.microsoft.com/office/powerpoint/2010/main" val="226554717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718642-A087-359F-9F39-B66C89591D9C}"/>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6219A0A1-DA19-6D10-C6F0-C19A4C94A7F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FBC749F-D889-9AF9-E562-EA6025B7E981}"/>
              </a:ext>
            </a:extLst>
          </p:cNvPr>
          <p:cNvSpPr>
            <a:spLocks noGrp="1"/>
          </p:cNvSpPr>
          <p:nvPr>
            <p:ph type="dt" sz="half" idx="10"/>
          </p:nvPr>
        </p:nvSpPr>
        <p:spPr/>
        <p:txBody>
          <a:bodyPr/>
          <a:lstStyle/>
          <a:p>
            <a:fld id="{48185044-6806-475D-B93A-0527CC8F4EC2}" type="datetimeFigureOut">
              <a:rPr lang="en-GB" smtClean="0"/>
              <a:t>25/01/2024</a:t>
            </a:fld>
            <a:endParaRPr lang="en-GB"/>
          </a:p>
        </p:txBody>
      </p:sp>
      <p:sp>
        <p:nvSpPr>
          <p:cNvPr id="5" name="Footer Placeholder 4">
            <a:extLst>
              <a:ext uri="{FF2B5EF4-FFF2-40B4-BE49-F238E27FC236}">
                <a16:creationId xmlns:a16="http://schemas.microsoft.com/office/drawing/2014/main" id="{7C8CBA99-F89F-7B37-C5D7-F696668C886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A6D4DA1-CA80-EB3E-0F9B-96E048DEC557}"/>
              </a:ext>
            </a:extLst>
          </p:cNvPr>
          <p:cNvSpPr>
            <a:spLocks noGrp="1"/>
          </p:cNvSpPr>
          <p:nvPr>
            <p:ph type="sldNum" sz="quarter" idx="12"/>
          </p:nvPr>
        </p:nvSpPr>
        <p:spPr/>
        <p:txBody>
          <a:bodyPr/>
          <a:lstStyle/>
          <a:p>
            <a:fld id="{311EAB4C-9A4D-4938-88D7-A2CF3B77246E}" type="slidenum">
              <a:rPr lang="en-GB" smtClean="0"/>
              <a:t>‹#›</a:t>
            </a:fld>
            <a:endParaRPr lang="en-GB"/>
          </a:p>
        </p:txBody>
      </p:sp>
    </p:spTree>
    <p:extLst>
      <p:ext uri="{BB962C8B-B14F-4D97-AF65-F5344CB8AC3E}">
        <p14:creationId xmlns:p14="http://schemas.microsoft.com/office/powerpoint/2010/main" val="206867194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0B2366-A97C-F56C-F6B8-31403AA4DC82}"/>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C423D406-1E2A-E9BB-D32C-5BB16C278997}"/>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2230A49-BD5E-EE09-D569-CEFD06540CBA}"/>
              </a:ext>
            </a:extLst>
          </p:cNvPr>
          <p:cNvSpPr>
            <a:spLocks noGrp="1"/>
          </p:cNvSpPr>
          <p:nvPr>
            <p:ph type="dt" sz="half" idx="10"/>
          </p:nvPr>
        </p:nvSpPr>
        <p:spPr/>
        <p:txBody>
          <a:bodyPr/>
          <a:lstStyle/>
          <a:p>
            <a:fld id="{48185044-6806-475D-B93A-0527CC8F4EC2}" type="datetimeFigureOut">
              <a:rPr lang="en-GB" smtClean="0"/>
              <a:t>25/01/2024</a:t>
            </a:fld>
            <a:endParaRPr lang="en-GB"/>
          </a:p>
        </p:txBody>
      </p:sp>
      <p:sp>
        <p:nvSpPr>
          <p:cNvPr id="5" name="Footer Placeholder 4">
            <a:extLst>
              <a:ext uri="{FF2B5EF4-FFF2-40B4-BE49-F238E27FC236}">
                <a16:creationId xmlns:a16="http://schemas.microsoft.com/office/drawing/2014/main" id="{CD032F20-945B-E64B-2C7B-E81F622A02D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6D0D88E-913B-6CAD-B838-E165C2C30BEB}"/>
              </a:ext>
            </a:extLst>
          </p:cNvPr>
          <p:cNvSpPr>
            <a:spLocks noGrp="1"/>
          </p:cNvSpPr>
          <p:nvPr>
            <p:ph type="sldNum" sz="quarter" idx="12"/>
          </p:nvPr>
        </p:nvSpPr>
        <p:spPr/>
        <p:txBody>
          <a:bodyPr/>
          <a:lstStyle/>
          <a:p>
            <a:fld id="{311EAB4C-9A4D-4938-88D7-A2CF3B77246E}" type="slidenum">
              <a:rPr lang="en-GB" smtClean="0"/>
              <a:t>‹#›</a:t>
            </a:fld>
            <a:endParaRPr lang="en-GB"/>
          </a:p>
        </p:txBody>
      </p:sp>
    </p:spTree>
    <p:extLst>
      <p:ext uri="{BB962C8B-B14F-4D97-AF65-F5344CB8AC3E}">
        <p14:creationId xmlns:p14="http://schemas.microsoft.com/office/powerpoint/2010/main" val="207418759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3FF600-3574-8B15-07AE-95AF4B4151B9}"/>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1D23C190-5313-C15A-D202-592D5243A989}"/>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A4FCBAA8-6C3C-8672-9713-E31133456BBF}"/>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9366CB1C-AF2F-5BF3-78AC-0818B25BD626}"/>
              </a:ext>
            </a:extLst>
          </p:cNvPr>
          <p:cNvSpPr>
            <a:spLocks noGrp="1"/>
          </p:cNvSpPr>
          <p:nvPr>
            <p:ph type="dt" sz="half" idx="10"/>
          </p:nvPr>
        </p:nvSpPr>
        <p:spPr/>
        <p:txBody>
          <a:bodyPr/>
          <a:lstStyle/>
          <a:p>
            <a:fld id="{48185044-6806-475D-B93A-0527CC8F4EC2}" type="datetimeFigureOut">
              <a:rPr lang="en-GB" smtClean="0"/>
              <a:t>25/01/2024</a:t>
            </a:fld>
            <a:endParaRPr lang="en-GB"/>
          </a:p>
        </p:txBody>
      </p:sp>
      <p:sp>
        <p:nvSpPr>
          <p:cNvPr id="6" name="Footer Placeholder 5">
            <a:extLst>
              <a:ext uri="{FF2B5EF4-FFF2-40B4-BE49-F238E27FC236}">
                <a16:creationId xmlns:a16="http://schemas.microsoft.com/office/drawing/2014/main" id="{22DFD60C-0D69-DBF9-747B-8DF54C8D1B4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2325F65-8EC1-0CDB-5654-DC6194C397BA}"/>
              </a:ext>
            </a:extLst>
          </p:cNvPr>
          <p:cNvSpPr>
            <a:spLocks noGrp="1"/>
          </p:cNvSpPr>
          <p:nvPr>
            <p:ph type="sldNum" sz="quarter" idx="12"/>
          </p:nvPr>
        </p:nvSpPr>
        <p:spPr/>
        <p:txBody>
          <a:bodyPr/>
          <a:lstStyle/>
          <a:p>
            <a:fld id="{311EAB4C-9A4D-4938-88D7-A2CF3B77246E}" type="slidenum">
              <a:rPr lang="en-GB" smtClean="0"/>
              <a:t>‹#›</a:t>
            </a:fld>
            <a:endParaRPr lang="en-GB"/>
          </a:p>
        </p:txBody>
      </p:sp>
    </p:spTree>
    <p:extLst>
      <p:ext uri="{BB962C8B-B14F-4D97-AF65-F5344CB8AC3E}">
        <p14:creationId xmlns:p14="http://schemas.microsoft.com/office/powerpoint/2010/main" val="137690735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36F0E9-1876-2778-7C11-E774A15C571C}"/>
              </a:ext>
            </a:extLst>
          </p:cNvPr>
          <p:cNvSpPr>
            <a:spLocks noGrp="1"/>
          </p:cNvSpPr>
          <p:nvPr>
            <p:ph type="title"/>
          </p:nvPr>
        </p:nvSpPr>
        <p:spPr>
          <a:xfrm>
            <a:off x="629841" y="365126"/>
            <a:ext cx="78867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2810A0A5-B5A0-AA99-0D31-9AE5AF2BBBA5}"/>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2ACB5681-4CF7-F19C-1DEE-35E74FA24890}"/>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0C0D8DE0-C256-D3D7-3933-07C9F9439BF0}"/>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C2FB3B21-3151-4ABC-FD5D-1C0880EC7633}"/>
              </a:ext>
            </a:extLst>
          </p:cNvPr>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EDAF83A2-CDB4-AC6D-0E10-A2288242CFF8}"/>
              </a:ext>
            </a:extLst>
          </p:cNvPr>
          <p:cNvSpPr>
            <a:spLocks noGrp="1"/>
          </p:cNvSpPr>
          <p:nvPr>
            <p:ph type="dt" sz="half" idx="10"/>
          </p:nvPr>
        </p:nvSpPr>
        <p:spPr/>
        <p:txBody>
          <a:bodyPr/>
          <a:lstStyle/>
          <a:p>
            <a:fld id="{48185044-6806-475D-B93A-0527CC8F4EC2}" type="datetimeFigureOut">
              <a:rPr lang="en-GB" smtClean="0"/>
              <a:t>25/01/2024</a:t>
            </a:fld>
            <a:endParaRPr lang="en-GB"/>
          </a:p>
        </p:txBody>
      </p:sp>
      <p:sp>
        <p:nvSpPr>
          <p:cNvPr id="8" name="Footer Placeholder 7">
            <a:extLst>
              <a:ext uri="{FF2B5EF4-FFF2-40B4-BE49-F238E27FC236}">
                <a16:creationId xmlns:a16="http://schemas.microsoft.com/office/drawing/2014/main" id="{2391943C-B2AC-DD35-FCBE-5E0E823C8D08}"/>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AA929392-C7B7-51F8-5C96-B3BDA6927D80}"/>
              </a:ext>
            </a:extLst>
          </p:cNvPr>
          <p:cNvSpPr>
            <a:spLocks noGrp="1"/>
          </p:cNvSpPr>
          <p:nvPr>
            <p:ph type="sldNum" sz="quarter" idx="12"/>
          </p:nvPr>
        </p:nvSpPr>
        <p:spPr/>
        <p:txBody>
          <a:bodyPr/>
          <a:lstStyle/>
          <a:p>
            <a:fld id="{311EAB4C-9A4D-4938-88D7-A2CF3B77246E}" type="slidenum">
              <a:rPr lang="en-GB" smtClean="0"/>
              <a:t>‹#›</a:t>
            </a:fld>
            <a:endParaRPr lang="en-GB"/>
          </a:p>
        </p:txBody>
      </p:sp>
    </p:spTree>
    <p:extLst>
      <p:ext uri="{BB962C8B-B14F-4D97-AF65-F5344CB8AC3E}">
        <p14:creationId xmlns:p14="http://schemas.microsoft.com/office/powerpoint/2010/main" val="296847601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5274F3-AE95-A410-FE88-01B726F66954}"/>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002E9527-F96C-6775-1650-BA7D72A16F65}"/>
              </a:ext>
            </a:extLst>
          </p:cNvPr>
          <p:cNvSpPr>
            <a:spLocks noGrp="1"/>
          </p:cNvSpPr>
          <p:nvPr>
            <p:ph type="dt" sz="half" idx="10"/>
          </p:nvPr>
        </p:nvSpPr>
        <p:spPr/>
        <p:txBody>
          <a:bodyPr/>
          <a:lstStyle/>
          <a:p>
            <a:fld id="{48185044-6806-475D-B93A-0527CC8F4EC2}" type="datetimeFigureOut">
              <a:rPr lang="en-GB" smtClean="0"/>
              <a:t>25/01/2024</a:t>
            </a:fld>
            <a:endParaRPr lang="en-GB"/>
          </a:p>
        </p:txBody>
      </p:sp>
      <p:sp>
        <p:nvSpPr>
          <p:cNvPr id="4" name="Footer Placeholder 3">
            <a:extLst>
              <a:ext uri="{FF2B5EF4-FFF2-40B4-BE49-F238E27FC236}">
                <a16:creationId xmlns:a16="http://schemas.microsoft.com/office/drawing/2014/main" id="{B6B36864-83AD-77D3-CE89-6A7150C8D06E}"/>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FC292B52-9F52-0FFD-9A9B-53335E208F77}"/>
              </a:ext>
            </a:extLst>
          </p:cNvPr>
          <p:cNvSpPr>
            <a:spLocks noGrp="1"/>
          </p:cNvSpPr>
          <p:nvPr>
            <p:ph type="sldNum" sz="quarter" idx="12"/>
          </p:nvPr>
        </p:nvSpPr>
        <p:spPr/>
        <p:txBody>
          <a:bodyPr/>
          <a:lstStyle/>
          <a:p>
            <a:fld id="{311EAB4C-9A4D-4938-88D7-A2CF3B77246E}" type="slidenum">
              <a:rPr lang="en-GB" smtClean="0"/>
              <a:t>‹#›</a:t>
            </a:fld>
            <a:endParaRPr lang="en-GB"/>
          </a:p>
        </p:txBody>
      </p:sp>
    </p:spTree>
    <p:extLst>
      <p:ext uri="{BB962C8B-B14F-4D97-AF65-F5344CB8AC3E}">
        <p14:creationId xmlns:p14="http://schemas.microsoft.com/office/powerpoint/2010/main" val="12953366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F6D8A0-7646-2A7E-B052-B99CC5752733}"/>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ADA16EEC-FE9D-A1C0-3B39-B39FE8DF7179}"/>
              </a:ext>
            </a:extLst>
          </p:cNvPr>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Date Placeholder 3">
            <a:extLst>
              <a:ext uri="{FF2B5EF4-FFF2-40B4-BE49-F238E27FC236}">
                <a16:creationId xmlns:a16="http://schemas.microsoft.com/office/drawing/2014/main" id="{BA9B3BED-8B04-C6D0-610F-52D2DC286299}"/>
              </a:ext>
            </a:extLst>
          </p:cNvPr>
          <p:cNvSpPr>
            <a:spLocks noGrp="1"/>
          </p:cNvSpPr>
          <p:nvPr>
            <p:ph type="dt" sz="half" idx="10"/>
          </p:nvPr>
        </p:nvSpPr>
        <p:spPr/>
        <p:txBody>
          <a:bodyPr/>
          <a:lstStyle>
            <a:lvl1pPr>
              <a:defRPr/>
            </a:lvl1pPr>
          </a:lstStyle>
          <a:p>
            <a:endParaRPr lang="en-GB" altLang="en-US"/>
          </a:p>
        </p:txBody>
      </p:sp>
      <p:sp>
        <p:nvSpPr>
          <p:cNvPr id="5" name="Slide Number Placeholder 4">
            <a:extLst>
              <a:ext uri="{FF2B5EF4-FFF2-40B4-BE49-F238E27FC236}">
                <a16:creationId xmlns:a16="http://schemas.microsoft.com/office/drawing/2014/main" id="{9B9FD284-5BAC-454B-9953-CAE21B9C3003}"/>
              </a:ext>
            </a:extLst>
          </p:cNvPr>
          <p:cNvSpPr>
            <a:spLocks noGrp="1"/>
          </p:cNvSpPr>
          <p:nvPr>
            <p:ph type="sldNum" sz="quarter" idx="11"/>
          </p:nvPr>
        </p:nvSpPr>
        <p:spPr/>
        <p:txBody>
          <a:bodyPr/>
          <a:lstStyle>
            <a:lvl1pPr>
              <a:defRPr/>
            </a:lvl1pPr>
          </a:lstStyle>
          <a:p>
            <a:fld id="{F690D31C-601B-4CEF-9000-47497E3625B7}" type="slidenum">
              <a:rPr lang="en-GB" altLang="en-US"/>
              <a:pPr/>
              <a:t>‹#›</a:t>
            </a:fld>
            <a:endParaRPr lang="en-GB" altLang="en-US"/>
          </a:p>
        </p:txBody>
      </p:sp>
    </p:spTree>
    <p:extLst>
      <p:ext uri="{BB962C8B-B14F-4D97-AF65-F5344CB8AC3E}">
        <p14:creationId xmlns:p14="http://schemas.microsoft.com/office/powerpoint/2010/main" val="391013296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C45A722-F8CF-A07B-63E5-58D4759B2CCA}"/>
              </a:ext>
            </a:extLst>
          </p:cNvPr>
          <p:cNvSpPr>
            <a:spLocks noGrp="1"/>
          </p:cNvSpPr>
          <p:nvPr>
            <p:ph type="dt" sz="half" idx="10"/>
          </p:nvPr>
        </p:nvSpPr>
        <p:spPr/>
        <p:txBody>
          <a:bodyPr/>
          <a:lstStyle/>
          <a:p>
            <a:fld id="{48185044-6806-475D-B93A-0527CC8F4EC2}" type="datetimeFigureOut">
              <a:rPr lang="en-GB" smtClean="0"/>
              <a:t>25/01/2024</a:t>
            </a:fld>
            <a:endParaRPr lang="en-GB"/>
          </a:p>
        </p:txBody>
      </p:sp>
      <p:sp>
        <p:nvSpPr>
          <p:cNvPr id="3" name="Footer Placeholder 2">
            <a:extLst>
              <a:ext uri="{FF2B5EF4-FFF2-40B4-BE49-F238E27FC236}">
                <a16:creationId xmlns:a16="http://schemas.microsoft.com/office/drawing/2014/main" id="{5FB5821A-13F2-F488-1724-D4BEB824610F}"/>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3DBCFB42-BF8F-068E-FAD6-964E46A76C8C}"/>
              </a:ext>
            </a:extLst>
          </p:cNvPr>
          <p:cNvSpPr>
            <a:spLocks noGrp="1"/>
          </p:cNvSpPr>
          <p:nvPr>
            <p:ph type="sldNum" sz="quarter" idx="12"/>
          </p:nvPr>
        </p:nvSpPr>
        <p:spPr/>
        <p:txBody>
          <a:bodyPr/>
          <a:lstStyle/>
          <a:p>
            <a:fld id="{311EAB4C-9A4D-4938-88D7-A2CF3B77246E}" type="slidenum">
              <a:rPr lang="en-GB" smtClean="0"/>
              <a:t>‹#›</a:t>
            </a:fld>
            <a:endParaRPr lang="en-GB"/>
          </a:p>
        </p:txBody>
      </p:sp>
    </p:spTree>
    <p:extLst>
      <p:ext uri="{BB962C8B-B14F-4D97-AF65-F5344CB8AC3E}">
        <p14:creationId xmlns:p14="http://schemas.microsoft.com/office/powerpoint/2010/main" val="120626884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7461E6-2EC4-D9EE-03CA-3E7ADD2CF962}"/>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0A29D642-0321-10F0-7602-82A0F96B812F}"/>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94AA6622-F66C-73C9-DDCD-69078A3DB3E7}"/>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10D987B4-D405-FA34-2BDC-3FFD2DB75D5C}"/>
              </a:ext>
            </a:extLst>
          </p:cNvPr>
          <p:cNvSpPr>
            <a:spLocks noGrp="1"/>
          </p:cNvSpPr>
          <p:nvPr>
            <p:ph type="dt" sz="half" idx="10"/>
          </p:nvPr>
        </p:nvSpPr>
        <p:spPr/>
        <p:txBody>
          <a:bodyPr/>
          <a:lstStyle/>
          <a:p>
            <a:fld id="{48185044-6806-475D-B93A-0527CC8F4EC2}" type="datetimeFigureOut">
              <a:rPr lang="en-GB" smtClean="0"/>
              <a:t>25/01/2024</a:t>
            </a:fld>
            <a:endParaRPr lang="en-GB"/>
          </a:p>
        </p:txBody>
      </p:sp>
      <p:sp>
        <p:nvSpPr>
          <p:cNvPr id="6" name="Footer Placeholder 5">
            <a:extLst>
              <a:ext uri="{FF2B5EF4-FFF2-40B4-BE49-F238E27FC236}">
                <a16:creationId xmlns:a16="http://schemas.microsoft.com/office/drawing/2014/main" id="{66B4F6E2-A72E-F819-AC95-E7B724781AEE}"/>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38C81FC-00CE-916E-6216-A5E5658606F6}"/>
              </a:ext>
            </a:extLst>
          </p:cNvPr>
          <p:cNvSpPr>
            <a:spLocks noGrp="1"/>
          </p:cNvSpPr>
          <p:nvPr>
            <p:ph type="sldNum" sz="quarter" idx="12"/>
          </p:nvPr>
        </p:nvSpPr>
        <p:spPr/>
        <p:txBody>
          <a:bodyPr/>
          <a:lstStyle/>
          <a:p>
            <a:fld id="{311EAB4C-9A4D-4938-88D7-A2CF3B77246E}" type="slidenum">
              <a:rPr lang="en-GB" smtClean="0"/>
              <a:t>‹#›</a:t>
            </a:fld>
            <a:endParaRPr lang="en-GB"/>
          </a:p>
        </p:txBody>
      </p:sp>
    </p:spTree>
    <p:extLst>
      <p:ext uri="{BB962C8B-B14F-4D97-AF65-F5344CB8AC3E}">
        <p14:creationId xmlns:p14="http://schemas.microsoft.com/office/powerpoint/2010/main" val="171514111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EAEB8F-611E-0A26-B21A-E0A30FCE43C1}"/>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FEE155FC-BBB9-FAA7-7A7B-271BB0D62D3F}"/>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GB"/>
          </a:p>
        </p:txBody>
      </p:sp>
      <p:sp>
        <p:nvSpPr>
          <p:cNvPr id="4" name="Text Placeholder 3">
            <a:extLst>
              <a:ext uri="{FF2B5EF4-FFF2-40B4-BE49-F238E27FC236}">
                <a16:creationId xmlns:a16="http://schemas.microsoft.com/office/drawing/2014/main" id="{4D259B63-5AD3-3920-87E7-5D249D5E8F05}"/>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AAD38220-52B8-A829-496C-C252CA97A2CC}"/>
              </a:ext>
            </a:extLst>
          </p:cNvPr>
          <p:cNvSpPr>
            <a:spLocks noGrp="1"/>
          </p:cNvSpPr>
          <p:nvPr>
            <p:ph type="dt" sz="half" idx="10"/>
          </p:nvPr>
        </p:nvSpPr>
        <p:spPr/>
        <p:txBody>
          <a:bodyPr/>
          <a:lstStyle/>
          <a:p>
            <a:fld id="{48185044-6806-475D-B93A-0527CC8F4EC2}" type="datetimeFigureOut">
              <a:rPr lang="en-GB" smtClean="0"/>
              <a:t>25/01/2024</a:t>
            </a:fld>
            <a:endParaRPr lang="en-GB"/>
          </a:p>
        </p:txBody>
      </p:sp>
      <p:sp>
        <p:nvSpPr>
          <p:cNvPr id="6" name="Footer Placeholder 5">
            <a:extLst>
              <a:ext uri="{FF2B5EF4-FFF2-40B4-BE49-F238E27FC236}">
                <a16:creationId xmlns:a16="http://schemas.microsoft.com/office/drawing/2014/main" id="{7E6F9FC2-E402-65A6-C25B-CCB1E877564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63A6A16-4252-2682-ADDC-6C2AA3292A9F}"/>
              </a:ext>
            </a:extLst>
          </p:cNvPr>
          <p:cNvSpPr>
            <a:spLocks noGrp="1"/>
          </p:cNvSpPr>
          <p:nvPr>
            <p:ph type="sldNum" sz="quarter" idx="12"/>
          </p:nvPr>
        </p:nvSpPr>
        <p:spPr/>
        <p:txBody>
          <a:bodyPr/>
          <a:lstStyle/>
          <a:p>
            <a:fld id="{311EAB4C-9A4D-4938-88D7-A2CF3B77246E}" type="slidenum">
              <a:rPr lang="en-GB" smtClean="0"/>
              <a:t>‹#›</a:t>
            </a:fld>
            <a:endParaRPr lang="en-GB"/>
          </a:p>
        </p:txBody>
      </p:sp>
    </p:spTree>
    <p:extLst>
      <p:ext uri="{BB962C8B-B14F-4D97-AF65-F5344CB8AC3E}">
        <p14:creationId xmlns:p14="http://schemas.microsoft.com/office/powerpoint/2010/main" val="342589970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4DDA80-B9AB-6D90-DDEA-24DEBDEFA110}"/>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D98AAD9D-0F72-E3D5-1977-EF78B5A8F1C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08F8E1A-3991-C081-9CAB-E2A1ED36A02E}"/>
              </a:ext>
            </a:extLst>
          </p:cNvPr>
          <p:cNvSpPr>
            <a:spLocks noGrp="1"/>
          </p:cNvSpPr>
          <p:nvPr>
            <p:ph type="dt" sz="half" idx="10"/>
          </p:nvPr>
        </p:nvSpPr>
        <p:spPr/>
        <p:txBody>
          <a:bodyPr/>
          <a:lstStyle/>
          <a:p>
            <a:fld id="{48185044-6806-475D-B93A-0527CC8F4EC2}" type="datetimeFigureOut">
              <a:rPr lang="en-GB" smtClean="0"/>
              <a:t>25/01/2024</a:t>
            </a:fld>
            <a:endParaRPr lang="en-GB"/>
          </a:p>
        </p:txBody>
      </p:sp>
      <p:sp>
        <p:nvSpPr>
          <p:cNvPr id="5" name="Footer Placeholder 4">
            <a:extLst>
              <a:ext uri="{FF2B5EF4-FFF2-40B4-BE49-F238E27FC236}">
                <a16:creationId xmlns:a16="http://schemas.microsoft.com/office/drawing/2014/main" id="{EACEAF42-494E-94B3-D5FD-84CFB16FD1A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514E488-90E1-9935-CF82-9566443759A0}"/>
              </a:ext>
            </a:extLst>
          </p:cNvPr>
          <p:cNvSpPr>
            <a:spLocks noGrp="1"/>
          </p:cNvSpPr>
          <p:nvPr>
            <p:ph type="sldNum" sz="quarter" idx="12"/>
          </p:nvPr>
        </p:nvSpPr>
        <p:spPr/>
        <p:txBody>
          <a:bodyPr/>
          <a:lstStyle/>
          <a:p>
            <a:fld id="{311EAB4C-9A4D-4938-88D7-A2CF3B77246E}" type="slidenum">
              <a:rPr lang="en-GB" smtClean="0"/>
              <a:t>‹#›</a:t>
            </a:fld>
            <a:endParaRPr lang="en-GB"/>
          </a:p>
        </p:txBody>
      </p:sp>
    </p:spTree>
    <p:extLst>
      <p:ext uri="{BB962C8B-B14F-4D97-AF65-F5344CB8AC3E}">
        <p14:creationId xmlns:p14="http://schemas.microsoft.com/office/powerpoint/2010/main" val="57388652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2D4C6DE-E788-AEA9-589D-B86FBF9E211B}"/>
              </a:ext>
            </a:extLst>
          </p:cNvPr>
          <p:cNvSpPr>
            <a:spLocks noGrp="1"/>
          </p:cNvSpPr>
          <p:nvPr>
            <p:ph type="title" orient="vert"/>
          </p:nvPr>
        </p:nvSpPr>
        <p:spPr>
          <a:xfrm>
            <a:off x="6543675" y="365125"/>
            <a:ext cx="1971675"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81FB3019-E781-DF0C-0AC9-1EDCDBAE112B}"/>
              </a:ext>
            </a:extLst>
          </p:cNvPr>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64825BF-FCFE-9BFA-3C18-DEEC8FB3EE8B}"/>
              </a:ext>
            </a:extLst>
          </p:cNvPr>
          <p:cNvSpPr>
            <a:spLocks noGrp="1"/>
          </p:cNvSpPr>
          <p:nvPr>
            <p:ph type="dt" sz="half" idx="10"/>
          </p:nvPr>
        </p:nvSpPr>
        <p:spPr/>
        <p:txBody>
          <a:bodyPr/>
          <a:lstStyle/>
          <a:p>
            <a:fld id="{48185044-6806-475D-B93A-0527CC8F4EC2}" type="datetimeFigureOut">
              <a:rPr lang="en-GB" smtClean="0"/>
              <a:t>25/01/2024</a:t>
            </a:fld>
            <a:endParaRPr lang="en-GB"/>
          </a:p>
        </p:txBody>
      </p:sp>
      <p:sp>
        <p:nvSpPr>
          <p:cNvPr id="5" name="Footer Placeholder 4">
            <a:extLst>
              <a:ext uri="{FF2B5EF4-FFF2-40B4-BE49-F238E27FC236}">
                <a16:creationId xmlns:a16="http://schemas.microsoft.com/office/drawing/2014/main" id="{39603E86-E36F-4D39-1C2C-5357B278470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4CEBBA9-4B29-49C3-1ECC-010CCB9F0556}"/>
              </a:ext>
            </a:extLst>
          </p:cNvPr>
          <p:cNvSpPr>
            <a:spLocks noGrp="1"/>
          </p:cNvSpPr>
          <p:nvPr>
            <p:ph type="sldNum" sz="quarter" idx="12"/>
          </p:nvPr>
        </p:nvSpPr>
        <p:spPr/>
        <p:txBody>
          <a:bodyPr/>
          <a:lstStyle/>
          <a:p>
            <a:fld id="{311EAB4C-9A4D-4938-88D7-A2CF3B77246E}" type="slidenum">
              <a:rPr lang="en-GB" smtClean="0"/>
              <a:t>‹#›</a:t>
            </a:fld>
            <a:endParaRPr lang="en-GB"/>
          </a:p>
        </p:txBody>
      </p:sp>
    </p:spTree>
    <p:extLst>
      <p:ext uri="{BB962C8B-B14F-4D97-AF65-F5344CB8AC3E}">
        <p14:creationId xmlns:p14="http://schemas.microsoft.com/office/powerpoint/2010/main" val="20808960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F30F88-812A-E38B-07BA-2C4985E53806}"/>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1B7391B1-9473-9A7A-91EB-F70D6F751442}"/>
              </a:ext>
            </a:extLst>
          </p:cNvPr>
          <p:cNvSpPr>
            <a:spLocks noGrp="1"/>
          </p:cNvSpPr>
          <p:nvPr>
            <p:ph sz="half" idx="1"/>
          </p:nvPr>
        </p:nvSpPr>
        <p:spPr>
          <a:xfrm>
            <a:off x="228600" y="1981200"/>
            <a:ext cx="42672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0BEF2874-9571-E766-C549-3BB7FB9F9DA7}"/>
              </a:ext>
            </a:extLst>
          </p:cNvPr>
          <p:cNvSpPr>
            <a:spLocks noGrp="1"/>
          </p:cNvSpPr>
          <p:nvPr>
            <p:ph sz="half" idx="2"/>
          </p:nvPr>
        </p:nvSpPr>
        <p:spPr>
          <a:xfrm>
            <a:off x="4648200" y="1981200"/>
            <a:ext cx="42672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98F56045-8384-A124-EE67-792050B085BC}"/>
              </a:ext>
            </a:extLst>
          </p:cNvPr>
          <p:cNvSpPr>
            <a:spLocks noGrp="1"/>
          </p:cNvSpPr>
          <p:nvPr>
            <p:ph type="dt" sz="half" idx="10"/>
          </p:nvPr>
        </p:nvSpPr>
        <p:spPr/>
        <p:txBody>
          <a:bodyPr/>
          <a:lstStyle>
            <a:lvl1pPr>
              <a:defRPr/>
            </a:lvl1pPr>
          </a:lstStyle>
          <a:p>
            <a:endParaRPr lang="en-GB" altLang="en-US"/>
          </a:p>
        </p:txBody>
      </p:sp>
      <p:sp>
        <p:nvSpPr>
          <p:cNvPr id="6" name="Slide Number Placeholder 5">
            <a:extLst>
              <a:ext uri="{FF2B5EF4-FFF2-40B4-BE49-F238E27FC236}">
                <a16:creationId xmlns:a16="http://schemas.microsoft.com/office/drawing/2014/main" id="{CAA4D7CE-D70B-CA00-3861-2A05C565CB93}"/>
              </a:ext>
            </a:extLst>
          </p:cNvPr>
          <p:cNvSpPr>
            <a:spLocks noGrp="1"/>
          </p:cNvSpPr>
          <p:nvPr>
            <p:ph type="sldNum" sz="quarter" idx="11"/>
          </p:nvPr>
        </p:nvSpPr>
        <p:spPr/>
        <p:txBody>
          <a:bodyPr/>
          <a:lstStyle>
            <a:lvl1pPr>
              <a:defRPr/>
            </a:lvl1pPr>
          </a:lstStyle>
          <a:p>
            <a:fld id="{E705ADBC-D8F1-44CC-A735-363D45FF7667}" type="slidenum">
              <a:rPr lang="en-GB" altLang="en-US"/>
              <a:pPr/>
              <a:t>‹#›</a:t>
            </a:fld>
            <a:endParaRPr lang="en-GB" altLang="en-US"/>
          </a:p>
        </p:txBody>
      </p:sp>
    </p:spTree>
    <p:extLst>
      <p:ext uri="{BB962C8B-B14F-4D97-AF65-F5344CB8AC3E}">
        <p14:creationId xmlns:p14="http://schemas.microsoft.com/office/powerpoint/2010/main" val="7807209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13B9EC-BDCA-20DD-A608-F9DFF0BAD919}"/>
              </a:ext>
            </a:extLst>
          </p:cNvPr>
          <p:cNvSpPr>
            <a:spLocks noGrp="1"/>
          </p:cNvSpPr>
          <p:nvPr>
            <p:ph type="title"/>
          </p:nvPr>
        </p:nvSpPr>
        <p:spPr>
          <a:xfrm>
            <a:off x="630238" y="365125"/>
            <a:ext cx="78867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2503B9F8-032E-7D39-E6BC-5D01F361D655}"/>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5ABF49C-E82E-37C1-14AE-508F6E16D788}"/>
              </a:ext>
            </a:extLst>
          </p:cNvPr>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4CE106F1-3ADD-808F-7707-FAEF3B8A8A82}"/>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769644F-9585-4CCF-A4F3-4CCC046330F7}"/>
              </a:ext>
            </a:extLst>
          </p:cNvPr>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3D66FB26-C5A3-A9E7-BA66-0376256C24A0}"/>
              </a:ext>
            </a:extLst>
          </p:cNvPr>
          <p:cNvSpPr>
            <a:spLocks noGrp="1"/>
          </p:cNvSpPr>
          <p:nvPr>
            <p:ph type="dt" sz="half" idx="10"/>
          </p:nvPr>
        </p:nvSpPr>
        <p:spPr/>
        <p:txBody>
          <a:bodyPr/>
          <a:lstStyle>
            <a:lvl1pPr>
              <a:defRPr/>
            </a:lvl1pPr>
          </a:lstStyle>
          <a:p>
            <a:endParaRPr lang="en-GB" altLang="en-US"/>
          </a:p>
        </p:txBody>
      </p:sp>
      <p:sp>
        <p:nvSpPr>
          <p:cNvPr id="8" name="Slide Number Placeholder 7">
            <a:extLst>
              <a:ext uri="{FF2B5EF4-FFF2-40B4-BE49-F238E27FC236}">
                <a16:creationId xmlns:a16="http://schemas.microsoft.com/office/drawing/2014/main" id="{5EB63BAF-EA29-0F54-28D3-D94440B5B4CA}"/>
              </a:ext>
            </a:extLst>
          </p:cNvPr>
          <p:cNvSpPr>
            <a:spLocks noGrp="1"/>
          </p:cNvSpPr>
          <p:nvPr>
            <p:ph type="sldNum" sz="quarter" idx="11"/>
          </p:nvPr>
        </p:nvSpPr>
        <p:spPr/>
        <p:txBody>
          <a:bodyPr/>
          <a:lstStyle>
            <a:lvl1pPr>
              <a:defRPr/>
            </a:lvl1pPr>
          </a:lstStyle>
          <a:p>
            <a:fld id="{BD8DF52B-FFB9-4440-B6A8-3E388A5E12F8}" type="slidenum">
              <a:rPr lang="en-GB" altLang="en-US"/>
              <a:pPr/>
              <a:t>‹#›</a:t>
            </a:fld>
            <a:endParaRPr lang="en-GB" altLang="en-US"/>
          </a:p>
        </p:txBody>
      </p:sp>
    </p:spTree>
    <p:extLst>
      <p:ext uri="{BB962C8B-B14F-4D97-AF65-F5344CB8AC3E}">
        <p14:creationId xmlns:p14="http://schemas.microsoft.com/office/powerpoint/2010/main" val="22606932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27F947-D6FB-58EC-8933-3D07F79EF403}"/>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908759BC-AE5B-EE1D-AE26-FB8E38EA3D08}"/>
              </a:ext>
            </a:extLst>
          </p:cNvPr>
          <p:cNvSpPr>
            <a:spLocks noGrp="1"/>
          </p:cNvSpPr>
          <p:nvPr>
            <p:ph type="dt" sz="half" idx="10"/>
          </p:nvPr>
        </p:nvSpPr>
        <p:spPr/>
        <p:txBody>
          <a:bodyPr/>
          <a:lstStyle>
            <a:lvl1pPr>
              <a:defRPr/>
            </a:lvl1pPr>
          </a:lstStyle>
          <a:p>
            <a:endParaRPr lang="en-GB" altLang="en-US"/>
          </a:p>
        </p:txBody>
      </p:sp>
      <p:sp>
        <p:nvSpPr>
          <p:cNvPr id="4" name="Slide Number Placeholder 3">
            <a:extLst>
              <a:ext uri="{FF2B5EF4-FFF2-40B4-BE49-F238E27FC236}">
                <a16:creationId xmlns:a16="http://schemas.microsoft.com/office/drawing/2014/main" id="{988EA94A-6AE8-DC2B-4CF6-4F7579E37667}"/>
              </a:ext>
            </a:extLst>
          </p:cNvPr>
          <p:cNvSpPr>
            <a:spLocks noGrp="1"/>
          </p:cNvSpPr>
          <p:nvPr>
            <p:ph type="sldNum" sz="quarter" idx="11"/>
          </p:nvPr>
        </p:nvSpPr>
        <p:spPr/>
        <p:txBody>
          <a:bodyPr/>
          <a:lstStyle>
            <a:lvl1pPr>
              <a:defRPr/>
            </a:lvl1pPr>
          </a:lstStyle>
          <a:p>
            <a:fld id="{66CC7590-7E90-4B22-80BE-77EED0098B56}" type="slidenum">
              <a:rPr lang="en-GB" altLang="en-US"/>
              <a:pPr/>
              <a:t>‹#›</a:t>
            </a:fld>
            <a:endParaRPr lang="en-GB" altLang="en-US"/>
          </a:p>
        </p:txBody>
      </p:sp>
    </p:spTree>
    <p:extLst>
      <p:ext uri="{BB962C8B-B14F-4D97-AF65-F5344CB8AC3E}">
        <p14:creationId xmlns:p14="http://schemas.microsoft.com/office/powerpoint/2010/main" val="7767844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B09E027-A5D9-BA62-63C8-C53C4A837B21}"/>
              </a:ext>
            </a:extLst>
          </p:cNvPr>
          <p:cNvSpPr>
            <a:spLocks noGrp="1"/>
          </p:cNvSpPr>
          <p:nvPr>
            <p:ph type="dt" sz="half" idx="10"/>
          </p:nvPr>
        </p:nvSpPr>
        <p:spPr/>
        <p:txBody>
          <a:bodyPr/>
          <a:lstStyle>
            <a:lvl1pPr>
              <a:defRPr/>
            </a:lvl1pPr>
          </a:lstStyle>
          <a:p>
            <a:endParaRPr lang="en-GB" altLang="en-US"/>
          </a:p>
        </p:txBody>
      </p:sp>
      <p:sp>
        <p:nvSpPr>
          <p:cNvPr id="3" name="Slide Number Placeholder 2">
            <a:extLst>
              <a:ext uri="{FF2B5EF4-FFF2-40B4-BE49-F238E27FC236}">
                <a16:creationId xmlns:a16="http://schemas.microsoft.com/office/drawing/2014/main" id="{96792BE4-1322-6156-182B-63D9ABC878ED}"/>
              </a:ext>
            </a:extLst>
          </p:cNvPr>
          <p:cNvSpPr>
            <a:spLocks noGrp="1"/>
          </p:cNvSpPr>
          <p:nvPr>
            <p:ph type="sldNum" sz="quarter" idx="11"/>
          </p:nvPr>
        </p:nvSpPr>
        <p:spPr/>
        <p:txBody>
          <a:bodyPr/>
          <a:lstStyle>
            <a:lvl1pPr>
              <a:defRPr/>
            </a:lvl1pPr>
          </a:lstStyle>
          <a:p>
            <a:fld id="{CEF1D44D-99A1-4832-956C-47583CAAE5C6}" type="slidenum">
              <a:rPr lang="en-GB" altLang="en-US"/>
              <a:pPr/>
              <a:t>‹#›</a:t>
            </a:fld>
            <a:endParaRPr lang="en-GB" altLang="en-US"/>
          </a:p>
        </p:txBody>
      </p:sp>
    </p:spTree>
    <p:extLst>
      <p:ext uri="{BB962C8B-B14F-4D97-AF65-F5344CB8AC3E}">
        <p14:creationId xmlns:p14="http://schemas.microsoft.com/office/powerpoint/2010/main" val="22502618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B82706-BDF4-E43E-BC41-B7BD901CC155}"/>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DF4AFEB9-810C-277D-CC5D-E54F61AEE045}"/>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967F7EC0-22FE-2918-8423-10E046B871CE}"/>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9A5D5A3-F0C3-2C6A-8DCA-AA46BDA01624}"/>
              </a:ext>
            </a:extLst>
          </p:cNvPr>
          <p:cNvSpPr>
            <a:spLocks noGrp="1"/>
          </p:cNvSpPr>
          <p:nvPr>
            <p:ph type="dt" sz="half" idx="10"/>
          </p:nvPr>
        </p:nvSpPr>
        <p:spPr/>
        <p:txBody>
          <a:bodyPr/>
          <a:lstStyle>
            <a:lvl1pPr>
              <a:defRPr/>
            </a:lvl1pPr>
          </a:lstStyle>
          <a:p>
            <a:endParaRPr lang="en-GB" altLang="en-US"/>
          </a:p>
        </p:txBody>
      </p:sp>
      <p:sp>
        <p:nvSpPr>
          <p:cNvPr id="6" name="Slide Number Placeholder 5">
            <a:extLst>
              <a:ext uri="{FF2B5EF4-FFF2-40B4-BE49-F238E27FC236}">
                <a16:creationId xmlns:a16="http://schemas.microsoft.com/office/drawing/2014/main" id="{4F08D436-DC1B-7DD9-3713-CE14F49837D3}"/>
              </a:ext>
            </a:extLst>
          </p:cNvPr>
          <p:cNvSpPr>
            <a:spLocks noGrp="1"/>
          </p:cNvSpPr>
          <p:nvPr>
            <p:ph type="sldNum" sz="quarter" idx="11"/>
          </p:nvPr>
        </p:nvSpPr>
        <p:spPr/>
        <p:txBody>
          <a:bodyPr/>
          <a:lstStyle>
            <a:lvl1pPr>
              <a:defRPr/>
            </a:lvl1pPr>
          </a:lstStyle>
          <a:p>
            <a:fld id="{E8233A8C-906E-477F-91CD-4319F242AA95}" type="slidenum">
              <a:rPr lang="en-GB" altLang="en-US"/>
              <a:pPr/>
              <a:t>‹#›</a:t>
            </a:fld>
            <a:endParaRPr lang="en-GB" altLang="en-US"/>
          </a:p>
        </p:txBody>
      </p:sp>
    </p:spTree>
    <p:extLst>
      <p:ext uri="{BB962C8B-B14F-4D97-AF65-F5344CB8AC3E}">
        <p14:creationId xmlns:p14="http://schemas.microsoft.com/office/powerpoint/2010/main" val="8320574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65C7B3-429F-DE09-F0FD-F79E94117F2D}"/>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6ECF6FF2-67DC-5CFD-B850-6C3936347A19}"/>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a:p>
        </p:txBody>
      </p:sp>
      <p:sp>
        <p:nvSpPr>
          <p:cNvPr id="4" name="Text Placeholder 3">
            <a:extLst>
              <a:ext uri="{FF2B5EF4-FFF2-40B4-BE49-F238E27FC236}">
                <a16:creationId xmlns:a16="http://schemas.microsoft.com/office/drawing/2014/main" id="{2DAD62F5-29FD-FC4F-1255-71ED879B0883}"/>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FC86496-E972-01A0-03B0-8D98129B544D}"/>
              </a:ext>
            </a:extLst>
          </p:cNvPr>
          <p:cNvSpPr>
            <a:spLocks noGrp="1"/>
          </p:cNvSpPr>
          <p:nvPr>
            <p:ph type="dt" sz="half" idx="10"/>
          </p:nvPr>
        </p:nvSpPr>
        <p:spPr/>
        <p:txBody>
          <a:bodyPr/>
          <a:lstStyle>
            <a:lvl1pPr>
              <a:defRPr/>
            </a:lvl1pPr>
          </a:lstStyle>
          <a:p>
            <a:endParaRPr lang="en-GB" altLang="en-US"/>
          </a:p>
        </p:txBody>
      </p:sp>
      <p:sp>
        <p:nvSpPr>
          <p:cNvPr id="6" name="Slide Number Placeholder 5">
            <a:extLst>
              <a:ext uri="{FF2B5EF4-FFF2-40B4-BE49-F238E27FC236}">
                <a16:creationId xmlns:a16="http://schemas.microsoft.com/office/drawing/2014/main" id="{7F474CF5-CC95-1FC0-4D3E-FE3B983542A9}"/>
              </a:ext>
            </a:extLst>
          </p:cNvPr>
          <p:cNvSpPr>
            <a:spLocks noGrp="1"/>
          </p:cNvSpPr>
          <p:nvPr>
            <p:ph type="sldNum" sz="quarter" idx="11"/>
          </p:nvPr>
        </p:nvSpPr>
        <p:spPr/>
        <p:txBody>
          <a:bodyPr/>
          <a:lstStyle>
            <a:lvl1pPr>
              <a:defRPr/>
            </a:lvl1pPr>
          </a:lstStyle>
          <a:p>
            <a:fld id="{A81AABAB-E8C4-40CC-B85C-977554997FCF}" type="slidenum">
              <a:rPr lang="en-GB" altLang="en-US"/>
              <a:pPr/>
              <a:t>‹#›</a:t>
            </a:fld>
            <a:endParaRPr lang="en-GB" altLang="en-US"/>
          </a:p>
        </p:txBody>
      </p:sp>
    </p:spTree>
    <p:extLst>
      <p:ext uri="{BB962C8B-B14F-4D97-AF65-F5344CB8AC3E}">
        <p14:creationId xmlns:p14="http://schemas.microsoft.com/office/powerpoint/2010/main" val="24145654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jpeg"/></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2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4.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pic>
        <p:nvPicPr>
          <p:cNvPr id="1032" name="Picture 8">
            <a:extLst>
              <a:ext uri="{FF2B5EF4-FFF2-40B4-BE49-F238E27FC236}">
                <a16:creationId xmlns:a16="http://schemas.microsoft.com/office/drawing/2014/main" id="{1288918F-E247-7202-DDD9-4971FCCF0AB2}"/>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026" name="Rectangle 2">
            <a:extLst>
              <a:ext uri="{FF2B5EF4-FFF2-40B4-BE49-F238E27FC236}">
                <a16:creationId xmlns:a16="http://schemas.microsoft.com/office/drawing/2014/main" id="{9EF62BEA-0CDB-8B93-5E5B-42DF4FCF1AE0}"/>
              </a:ext>
            </a:extLst>
          </p:cNvPr>
          <p:cNvSpPr>
            <a:spLocks noGrp="1" noChangeArrowheads="1"/>
          </p:cNvSpPr>
          <p:nvPr>
            <p:ph type="title"/>
          </p:nvPr>
        </p:nvSpPr>
        <p:spPr bwMode="auto">
          <a:xfrm>
            <a:off x="228600" y="1447800"/>
            <a:ext cx="89154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GB" altLang="en-US"/>
          </a:p>
        </p:txBody>
      </p:sp>
      <p:sp>
        <p:nvSpPr>
          <p:cNvPr id="1027" name="Rectangle 3">
            <a:extLst>
              <a:ext uri="{FF2B5EF4-FFF2-40B4-BE49-F238E27FC236}">
                <a16:creationId xmlns:a16="http://schemas.microsoft.com/office/drawing/2014/main" id="{38F78D50-F471-E2D4-A4F0-593A9F7693BA}"/>
              </a:ext>
            </a:extLst>
          </p:cNvPr>
          <p:cNvSpPr>
            <a:spLocks noGrp="1" noChangeArrowheads="1"/>
          </p:cNvSpPr>
          <p:nvPr>
            <p:ph type="body" idx="1"/>
          </p:nvPr>
        </p:nvSpPr>
        <p:spPr bwMode="auto">
          <a:xfrm>
            <a:off x="228600" y="1981200"/>
            <a:ext cx="86868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GB" altLang="en-US"/>
          </a:p>
        </p:txBody>
      </p:sp>
      <p:sp>
        <p:nvSpPr>
          <p:cNvPr id="1028" name="Rectangle 4">
            <a:extLst>
              <a:ext uri="{FF2B5EF4-FFF2-40B4-BE49-F238E27FC236}">
                <a16:creationId xmlns:a16="http://schemas.microsoft.com/office/drawing/2014/main" id="{0D396032-1316-A0FB-91C5-01E44392250B}"/>
              </a:ext>
            </a:extLst>
          </p:cNvPr>
          <p:cNvSpPr>
            <a:spLocks noGrp="1" noChangeArrowheads="1"/>
          </p:cNvSpPr>
          <p:nvPr>
            <p:ph type="dt" sz="half" idx="2"/>
          </p:nvPr>
        </p:nvSpPr>
        <p:spPr bwMode="auto">
          <a:xfrm>
            <a:off x="228600" y="61722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b="0">
                <a:solidFill>
                  <a:schemeClr val="tx1"/>
                </a:solidFill>
              </a:defRPr>
            </a:lvl1pPr>
          </a:lstStyle>
          <a:p>
            <a:endParaRPr lang="en-GB" altLang="en-US"/>
          </a:p>
        </p:txBody>
      </p:sp>
      <p:sp>
        <p:nvSpPr>
          <p:cNvPr id="1030" name="Rectangle 6">
            <a:extLst>
              <a:ext uri="{FF2B5EF4-FFF2-40B4-BE49-F238E27FC236}">
                <a16:creationId xmlns:a16="http://schemas.microsoft.com/office/drawing/2014/main" id="{98F63FE0-5ED8-01E9-079A-012C9BD0657E}"/>
              </a:ext>
            </a:extLst>
          </p:cNvPr>
          <p:cNvSpPr>
            <a:spLocks noGrp="1" noChangeArrowheads="1"/>
          </p:cNvSpPr>
          <p:nvPr>
            <p:ph type="sldNum" sz="quarter" idx="4"/>
          </p:nvPr>
        </p:nvSpPr>
        <p:spPr bwMode="auto">
          <a:xfrm>
            <a:off x="7010400" y="61722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b="0">
                <a:solidFill>
                  <a:schemeClr val="tx1"/>
                </a:solidFill>
              </a:defRPr>
            </a:lvl1pPr>
          </a:lstStyle>
          <a:p>
            <a:fld id="{E5B534B6-1FF2-467C-AE3C-BDB9B95931DA}" type="slidenum">
              <a:rPr lang="en-GB" altLang="en-US"/>
              <a:pPr/>
              <a:t>‹#›</a:t>
            </a:fld>
            <a:endParaRPr lang="en-GB"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rtl="0" eaLnBrk="1" fontAlgn="base" hangingPunct="1">
        <a:spcBef>
          <a:spcPct val="0"/>
        </a:spcBef>
        <a:spcAft>
          <a:spcPct val="0"/>
        </a:spcAft>
        <a:defRPr sz="1600" b="1" kern="1200">
          <a:solidFill>
            <a:schemeClr val="tx1"/>
          </a:solidFill>
          <a:latin typeface="+mj-lt"/>
          <a:ea typeface="+mj-ea"/>
          <a:cs typeface="+mj-cs"/>
        </a:defRPr>
      </a:lvl1pPr>
      <a:lvl2pPr algn="l" rtl="0" eaLnBrk="1" fontAlgn="base" hangingPunct="1">
        <a:spcBef>
          <a:spcPct val="0"/>
        </a:spcBef>
        <a:spcAft>
          <a:spcPct val="0"/>
        </a:spcAft>
        <a:defRPr sz="1600" b="1">
          <a:solidFill>
            <a:schemeClr val="tx1"/>
          </a:solidFill>
          <a:latin typeface="Arial" panose="020B0604020202020204" pitchFamily="34" charset="0"/>
        </a:defRPr>
      </a:lvl2pPr>
      <a:lvl3pPr algn="l" rtl="0" eaLnBrk="1" fontAlgn="base" hangingPunct="1">
        <a:spcBef>
          <a:spcPct val="0"/>
        </a:spcBef>
        <a:spcAft>
          <a:spcPct val="0"/>
        </a:spcAft>
        <a:defRPr sz="1600" b="1">
          <a:solidFill>
            <a:schemeClr val="tx1"/>
          </a:solidFill>
          <a:latin typeface="Arial" panose="020B0604020202020204" pitchFamily="34" charset="0"/>
        </a:defRPr>
      </a:lvl3pPr>
      <a:lvl4pPr algn="l" rtl="0" eaLnBrk="1" fontAlgn="base" hangingPunct="1">
        <a:spcBef>
          <a:spcPct val="0"/>
        </a:spcBef>
        <a:spcAft>
          <a:spcPct val="0"/>
        </a:spcAft>
        <a:defRPr sz="1600" b="1">
          <a:solidFill>
            <a:schemeClr val="tx1"/>
          </a:solidFill>
          <a:latin typeface="Arial" panose="020B0604020202020204" pitchFamily="34" charset="0"/>
        </a:defRPr>
      </a:lvl4pPr>
      <a:lvl5pPr algn="l" rtl="0" eaLnBrk="1" fontAlgn="base" hangingPunct="1">
        <a:spcBef>
          <a:spcPct val="0"/>
        </a:spcBef>
        <a:spcAft>
          <a:spcPct val="0"/>
        </a:spcAft>
        <a:defRPr sz="1600" b="1">
          <a:solidFill>
            <a:schemeClr val="tx1"/>
          </a:solidFill>
          <a:latin typeface="Arial" panose="020B0604020202020204" pitchFamily="34" charset="0"/>
        </a:defRPr>
      </a:lvl5pPr>
      <a:lvl6pPr marL="457200" algn="l" rtl="0" eaLnBrk="1" fontAlgn="base" hangingPunct="1">
        <a:spcBef>
          <a:spcPct val="0"/>
        </a:spcBef>
        <a:spcAft>
          <a:spcPct val="0"/>
        </a:spcAft>
        <a:defRPr sz="1600" b="1">
          <a:solidFill>
            <a:schemeClr val="tx1"/>
          </a:solidFill>
          <a:latin typeface="Arial" panose="020B0604020202020204" pitchFamily="34" charset="0"/>
        </a:defRPr>
      </a:lvl6pPr>
      <a:lvl7pPr marL="914400" algn="l" rtl="0" eaLnBrk="1" fontAlgn="base" hangingPunct="1">
        <a:spcBef>
          <a:spcPct val="0"/>
        </a:spcBef>
        <a:spcAft>
          <a:spcPct val="0"/>
        </a:spcAft>
        <a:defRPr sz="1600" b="1">
          <a:solidFill>
            <a:schemeClr val="tx1"/>
          </a:solidFill>
          <a:latin typeface="Arial" panose="020B0604020202020204" pitchFamily="34" charset="0"/>
        </a:defRPr>
      </a:lvl7pPr>
      <a:lvl8pPr marL="1371600" algn="l" rtl="0" eaLnBrk="1" fontAlgn="base" hangingPunct="1">
        <a:spcBef>
          <a:spcPct val="0"/>
        </a:spcBef>
        <a:spcAft>
          <a:spcPct val="0"/>
        </a:spcAft>
        <a:defRPr sz="1600" b="1">
          <a:solidFill>
            <a:schemeClr val="tx1"/>
          </a:solidFill>
          <a:latin typeface="Arial" panose="020B0604020202020204" pitchFamily="34" charset="0"/>
        </a:defRPr>
      </a:lvl8pPr>
      <a:lvl9pPr marL="1828800" algn="l" rtl="0" eaLnBrk="1" fontAlgn="base" hangingPunct="1">
        <a:spcBef>
          <a:spcPct val="0"/>
        </a:spcBef>
        <a:spcAft>
          <a:spcPct val="0"/>
        </a:spcAft>
        <a:defRPr sz="1600" b="1">
          <a:solidFill>
            <a:schemeClr val="tx1"/>
          </a:solidFill>
          <a:latin typeface="Arial" panose="020B0604020202020204" pitchFamily="34" charset="0"/>
        </a:defRPr>
      </a:lvl9pPr>
    </p:titleStyle>
    <p:bodyStyle>
      <a:lvl1pPr marL="342900" indent="-342900" algn="l" rtl="0" eaLnBrk="1" fontAlgn="base" hangingPunct="1">
        <a:spcBef>
          <a:spcPct val="20000"/>
        </a:spcBef>
        <a:spcAft>
          <a:spcPct val="0"/>
        </a:spcAft>
        <a:buChar char="•"/>
        <a:defRPr sz="1600" kern="1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1600" kern="1200">
          <a:solidFill>
            <a:schemeClr val="tx1"/>
          </a:solidFill>
          <a:latin typeface="+mn-lt"/>
          <a:ea typeface="+mn-ea"/>
          <a:cs typeface="+mn-cs"/>
        </a:defRPr>
      </a:lvl2pPr>
      <a:lvl3pPr marL="1143000" indent="-228600" algn="l" rtl="0" eaLnBrk="1" fontAlgn="base" hangingPunct="1">
        <a:spcBef>
          <a:spcPct val="20000"/>
        </a:spcBef>
        <a:spcAft>
          <a:spcPct val="0"/>
        </a:spcAft>
        <a:buChar char="•"/>
        <a:defRPr sz="1400" kern="1200">
          <a:solidFill>
            <a:schemeClr val="tx1"/>
          </a:solidFill>
          <a:latin typeface="+mn-lt"/>
          <a:ea typeface="+mn-ea"/>
          <a:cs typeface="+mn-cs"/>
        </a:defRPr>
      </a:lvl3pPr>
      <a:lvl4pPr marL="1600200" indent="-228600" algn="l" rtl="0" eaLnBrk="1" fontAlgn="base" hangingPunct="1">
        <a:spcBef>
          <a:spcPct val="20000"/>
        </a:spcBef>
        <a:spcAft>
          <a:spcPct val="0"/>
        </a:spcAft>
        <a:buChar char="–"/>
        <a:defRPr sz="1400" kern="1200">
          <a:solidFill>
            <a:schemeClr val="tx1"/>
          </a:solidFill>
          <a:latin typeface="+mn-lt"/>
          <a:ea typeface="+mn-ea"/>
          <a:cs typeface="+mn-cs"/>
        </a:defRPr>
      </a:lvl4pPr>
      <a:lvl5pPr marL="2057400" indent="-228600" algn="l" rtl="0" eaLnBrk="1" fontAlgn="base" hangingPunct="1">
        <a:spcBef>
          <a:spcPct val="20000"/>
        </a:spcBef>
        <a:spcAft>
          <a:spcPct val="0"/>
        </a:spcAft>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pic>
        <p:nvPicPr>
          <p:cNvPr id="1032" name="Picture 8">
            <a:extLst>
              <a:ext uri="{FF2B5EF4-FFF2-40B4-BE49-F238E27FC236}">
                <a16:creationId xmlns:a16="http://schemas.microsoft.com/office/drawing/2014/main" id="{6B6296D9-39A1-AEB7-74C9-3FFF551F459E}"/>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026" name="Rectangle 2">
            <a:extLst>
              <a:ext uri="{FF2B5EF4-FFF2-40B4-BE49-F238E27FC236}">
                <a16:creationId xmlns:a16="http://schemas.microsoft.com/office/drawing/2014/main" id="{EDF9C51B-32A1-C046-9940-F1F68BB56A9D}"/>
              </a:ext>
            </a:extLst>
          </p:cNvPr>
          <p:cNvSpPr>
            <a:spLocks noGrp="1" noChangeArrowheads="1"/>
          </p:cNvSpPr>
          <p:nvPr>
            <p:ph type="title"/>
          </p:nvPr>
        </p:nvSpPr>
        <p:spPr bwMode="auto">
          <a:xfrm>
            <a:off x="228600" y="1447800"/>
            <a:ext cx="89154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GB" altLang="en-US"/>
              <a:t>Click to edit Master title style</a:t>
            </a:r>
          </a:p>
        </p:txBody>
      </p:sp>
      <p:sp>
        <p:nvSpPr>
          <p:cNvPr id="1027" name="Rectangle 3">
            <a:extLst>
              <a:ext uri="{FF2B5EF4-FFF2-40B4-BE49-F238E27FC236}">
                <a16:creationId xmlns:a16="http://schemas.microsoft.com/office/drawing/2014/main" id="{4D5BB2BB-55FC-705E-BEA1-3B682E0E9900}"/>
              </a:ext>
            </a:extLst>
          </p:cNvPr>
          <p:cNvSpPr>
            <a:spLocks noGrp="1" noChangeArrowheads="1"/>
          </p:cNvSpPr>
          <p:nvPr>
            <p:ph type="body" idx="1"/>
          </p:nvPr>
        </p:nvSpPr>
        <p:spPr bwMode="auto">
          <a:xfrm>
            <a:off x="228600" y="1981200"/>
            <a:ext cx="86868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p>
        </p:txBody>
      </p:sp>
      <p:sp>
        <p:nvSpPr>
          <p:cNvPr id="1028" name="Rectangle 4">
            <a:extLst>
              <a:ext uri="{FF2B5EF4-FFF2-40B4-BE49-F238E27FC236}">
                <a16:creationId xmlns:a16="http://schemas.microsoft.com/office/drawing/2014/main" id="{E2C70742-242F-49A7-0A41-6531684D5100}"/>
              </a:ext>
            </a:extLst>
          </p:cNvPr>
          <p:cNvSpPr>
            <a:spLocks noGrp="1" noChangeArrowheads="1"/>
          </p:cNvSpPr>
          <p:nvPr>
            <p:ph type="dt" sz="half" idx="2"/>
          </p:nvPr>
        </p:nvSpPr>
        <p:spPr bwMode="auto">
          <a:xfrm>
            <a:off x="228600" y="61722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b="0">
                <a:solidFill>
                  <a:schemeClr val="tx1"/>
                </a:solidFill>
              </a:defRPr>
            </a:lvl1pPr>
          </a:lstStyle>
          <a:p>
            <a:endParaRPr lang="en-GB" altLang="en-US"/>
          </a:p>
        </p:txBody>
      </p:sp>
      <p:sp>
        <p:nvSpPr>
          <p:cNvPr id="1030" name="Rectangle 6">
            <a:extLst>
              <a:ext uri="{FF2B5EF4-FFF2-40B4-BE49-F238E27FC236}">
                <a16:creationId xmlns:a16="http://schemas.microsoft.com/office/drawing/2014/main" id="{D7178E85-6884-5F87-C223-1D0FDFC2FB5D}"/>
              </a:ext>
            </a:extLst>
          </p:cNvPr>
          <p:cNvSpPr>
            <a:spLocks noGrp="1" noChangeArrowheads="1"/>
          </p:cNvSpPr>
          <p:nvPr>
            <p:ph type="sldNum" sz="quarter" idx="4"/>
          </p:nvPr>
        </p:nvSpPr>
        <p:spPr bwMode="auto">
          <a:xfrm>
            <a:off x="7010400" y="61722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b="0">
                <a:solidFill>
                  <a:schemeClr val="tx1"/>
                </a:solidFill>
              </a:defRPr>
            </a:lvl1pPr>
          </a:lstStyle>
          <a:p>
            <a:fld id="{E0DD6375-90ED-40D8-B218-189D7C759521}" type="slidenum">
              <a:rPr lang="en-GB" altLang="en-US"/>
              <a:pPr/>
              <a:t>‹#›</a:t>
            </a:fld>
            <a:endParaRPr lang="en-GB" altLang="en-US"/>
          </a:p>
        </p:txBody>
      </p:sp>
    </p:spTree>
    <p:extLst>
      <p:ext uri="{BB962C8B-B14F-4D97-AF65-F5344CB8AC3E}">
        <p14:creationId xmlns:p14="http://schemas.microsoft.com/office/powerpoint/2010/main" val="35247539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fontAlgn="base">
        <a:spcBef>
          <a:spcPct val="0"/>
        </a:spcBef>
        <a:spcAft>
          <a:spcPct val="0"/>
        </a:spcAft>
        <a:defRPr sz="1600" b="1" kern="1200">
          <a:solidFill>
            <a:schemeClr val="tx1"/>
          </a:solidFill>
          <a:latin typeface="+mj-lt"/>
          <a:ea typeface="+mj-ea"/>
          <a:cs typeface="+mj-cs"/>
        </a:defRPr>
      </a:lvl1pPr>
      <a:lvl2pPr algn="l" rtl="0" fontAlgn="base">
        <a:spcBef>
          <a:spcPct val="0"/>
        </a:spcBef>
        <a:spcAft>
          <a:spcPct val="0"/>
        </a:spcAft>
        <a:defRPr sz="1600" b="1">
          <a:solidFill>
            <a:schemeClr val="tx1"/>
          </a:solidFill>
          <a:latin typeface="Arial" panose="020B0604020202020204" pitchFamily="34" charset="0"/>
        </a:defRPr>
      </a:lvl2pPr>
      <a:lvl3pPr algn="l" rtl="0" fontAlgn="base">
        <a:spcBef>
          <a:spcPct val="0"/>
        </a:spcBef>
        <a:spcAft>
          <a:spcPct val="0"/>
        </a:spcAft>
        <a:defRPr sz="1600" b="1">
          <a:solidFill>
            <a:schemeClr val="tx1"/>
          </a:solidFill>
          <a:latin typeface="Arial" panose="020B0604020202020204" pitchFamily="34" charset="0"/>
        </a:defRPr>
      </a:lvl3pPr>
      <a:lvl4pPr algn="l" rtl="0" fontAlgn="base">
        <a:spcBef>
          <a:spcPct val="0"/>
        </a:spcBef>
        <a:spcAft>
          <a:spcPct val="0"/>
        </a:spcAft>
        <a:defRPr sz="1600" b="1">
          <a:solidFill>
            <a:schemeClr val="tx1"/>
          </a:solidFill>
          <a:latin typeface="Arial" panose="020B0604020202020204" pitchFamily="34" charset="0"/>
        </a:defRPr>
      </a:lvl4pPr>
      <a:lvl5pPr algn="l" rtl="0" fontAlgn="base">
        <a:spcBef>
          <a:spcPct val="0"/>
        </a:spcBef>
        <a:spcAft>
          <a:spcPct val="0"/>
        </a:spcAft>
        <a:defRPr sz="1600" b="1">
          <a:solidFill>
            <a:schemeClr val="tx1"/>
          </a:solidFill>
          <a:latin typeface="Arial" panose="020B0604020202020204" pitchFamily="34" charset="0"/>
        </a:defRPr>
      </a:lvl5pPr>
      <a:lvl6pPr marL="457200" algn="l" rtl="0" fontAlgn="base">
        <a:spcBef>
          <a:spcPct val="0"/>
        </a:spcBef>
        <a:spcAft>
          <a:spcPct val="0"/>
        </a:spcAft>
        <a:defRPr sz="1600" b="1">
          <a:solidFill>
            <a:schemeClr val="tx1"/>
          </a:solidFill>
          <a:latin typeface="Arial" panose="020B0604020202020204" pitchFamily="34" charset="0"/>
        </a:defRPr>
      </a:lvl6pPr>
      <a:lvl7pPr marL="914400" algn="l" rtl="0" fontAlgn="base">
        <a:spcBef>
          <a:spcPct val="0"/>
        </a:spcBef>
        <a:spcAft>
          <a:spcPct val="0"/>
        </a:spcAft>
        <a:defRPr sz="1600" b="1">
          <a:solidFill>
            <a:schemeClr val="tx1"/>
          </a:solidFill>
          <a:latin typeface="Arial" panose="020B0604020202020204" pitchFamily="34" charset="0"/>
        </a:defRPr>
      </a:lvl7pPr>
      <a:lvl8pPr marL="1371600" algn="l" rtl="0" fontAlgn="base">
        <a:spcBef>
          <a:spcPct val="0"/>
        </a:spcBef>
        <a:spcAft>
          <a:spcPct val="0"/>
        </a:spcAft>
        <a:defRPr sz="1600" b="1">
          <a:solidFill>
            <a:schemeClr val="tx1"/>
          </a:solidFill>
          <a:latin typeface="Arial" panose="020B0604020202020204" pitchFamily="34" charset="0"/>
        </a:defRPr>
      </a:lvl8pPr>
      <a:lvl9pPr marL="1828800" algn="l" rtl="0" fontAlgn="base">
        <a:spcBef>
          <a:spcPct val="0"/>
        </a:spcBef>
        <a:spcAft>
          <a:spcPct val="0"/>
        </a:spcAft>
        <a:defRPr sz="1600" b="1">
          <a:solidFill>
            <a:schemeClr val="tx1"/>
          </a:solidFill>
          <a:latin typeface="Arial" panose="020B0604020202020204" pitchFamily="34" charset="0"/>
        </a:defRPr>
      </a:lvl9pPr>
    </p:titleStyle>
    <p:bodyStyle>
      <a:lvl1pPr marL="342900" indent="-342900" algn="l" rtl="0" fontAlgn="base">
        <a:spcBef>
          <a:spcPct val="20000"/>
        </a:spcBef>
        <a:spcAft>
          <a:spcPct val="0"/>
        </a:spcAft>
        <a:buChar char="•"/>
        <a:defRPr sz="1600" kern="1200">
          <a:solidFill>
            <a:schemeClr val="tx1"/>
          </a:solidFill>
          <a:latin typeface="+mn-lt"/>
          <a:ea typeface="+mn-ea"/>
          <a:cs typeface="+mn-cs"/>
        </a:defRPr>
      </a:lvl1pPr>
      <a:lvl2pPr marL="742950" indent="-285750" algn="l" rtl="0" fontAlgn="base">
        <a:spcBef>
          <a:spcPct val="20000"/>
        </a:spcBef>
        <a:spcAft>
          <a:spcPct val="0"/>
        </a:spcAft>
        <a:buChar char="–"/>
        <a:defRPr sz="1600" kern="1200">
          <a:solidFill>
            <a:schemeClr val="tx1"/>
          </a:solidFill>
          <a:latin typeface="+mn-lt"/>
          <a:ea typeface="+mn-ea"/>
          <a:cs typeface="+mn-cs"/>
        </a:defRPr>
      </a:lvl2pPr>
      <a:lvl3pPr marL="1143000" indent="-228600" algn="l" rtl="0" fontAlgn="base">
        <a:spcBef>
          <a:spcPct val="20000"/>
        </a:spcBef>
        <a:spcAft>
          <a:spcPct val="0"/>
        </a:spcAft>
        <a:buChar char="•"/>
        <a:defRPr sz="1400" kern="1200">
          <a:solidFill>
            <a:schemeClr val="tx1"/>
          </a:solidFill>
          <a:latin typeface="+mn-lt"/>
          <a:ea typeface="+mn-ea"/>
          <a:cs typeface="+mn-cs"/>
        </a:defRPr>
      </a:lvl3pPr>
      <a:lvl4pPr marL="1600200" indent="-228600" algn="l" rtl="0" fontAlgn="base">
        <a:spcBef>
          <a:spcPct val="20000"/>
        </a:spcBef>
        <a:spcAft>
          <a:spcPct val="0"/>
        </a:spcAft>
        <a:buChar char="–"/>
        <a:defRPr sz="1400" kern="1200">
          <a:solidFill>
            <a:schemeClr val="tx1"/>
          </a:solidFill>
          <a:latin typeface="+mn-lt"/>
          <a:ea typeface="+mn-ea"/>
          <a:cs typeface="+mn-cs"/>
        </a:defRPr>
      </a:lvl4pPr>
      <a:lvl5pPr marL="2057400" indent="-228600" algn="l" rtl="0" fontAlgn="base">
        <a:spcBef>
          <a:spcPct val="20000"/>
        </a:spcBef>
        <a:spcAft>
          <a:spcPct val="0"/>
        </a:spcAft>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A5359CA4-29C5-18C1-A65E-926E4A552936}"/>
              </a:ext>
            </a:extLst>
          </p:cNvPr>
          <p:cNvSpPr>
            <a:spLocks noGrp="1" noChangeArrowheads="1"/>
          </p:cNvSpPr>
          <p:nvPr>
            <p:ph type="title"/>
          </p:nvPr>
        </p:nvSpPr>
        <p:spPr bwMode="auto">
          <a:xfrm>
            <a:off x="628650" y="366185"/>
            <a:ext cx="7886700" cy="13250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GB" altLang="en-US"/>
          </a:p>
        </p:txBody>
      </p:sp>
      <p:sp>
        <p:nvSpPr>
          <p:cNvPr id="3" name="Text Placeholder 2">
            <a:extLst>
              <a:ext uri="{FF2B5EF4-FFF2-40B4-BE49-F238E27FC236}">
                <a16:creationId xmlns:a16="http://schemas.microsoft.com/office/drawing/2014/main" id="{F114B35A-DC3D-5E98-B3EC-285D6AD5486E}"/>
              </a:ext>
            </a:extLst>
          </p:cNvPr>
          <p:cNvSpPr>
            <a:spLocks noGrp="1"/>
          </p:cNvSpPr>
          <p:nvPr>
            <p:ph type="body" idx="1"/>
          </p:nvPr>
        </p:nvSpPr>
        <p:spPr>
          <a:xfrm>
            <a:off x="628650" y="1826684"/>
            <a:ext cx="7886700" cy="434974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ABE620FB-B662-A4DE-F866-D0861CA4617C}"/>
              </a:ext>
            </a:extLst>
          </p:cNvPr>
          <p:cNvSpPr>
            <a:spLocks noGrp="1"/>
          </p:cNvSpPr>
          <p:nvPr>
            <p:ph type="dt" sz="half" idx="2"/>
          </p:nvPr>
        </p:nvSpPr>
        <p:spPr>
          <a:xfrm>
            <a:off x="628650" y="6356351"/>
            <a:ext cx="2057400" cy="366183"/>
          </a:xfrm>
          <a:prstGeom prst="rect">
            <a:avLst/>
          </a:prstGeom>
        </p:spPr>
        <p:txBody>
          <a:bodyPr vert="horz" lIns="91440" tIns="45720" rIns="91440" bIns="45720" rtlCol="0" anchor="ctr"/>
          <a:lstStyle>
            <a:lvl1pPr algn="l" eaLnBrk="1" fontAlgn="auto" hangingPunct="1">
              <a:spcBef>
                <a:spcPts val="0"/>
              </a:spcBef>
              <a:spcAft>
                <a:spcPts val="0"/>
              </a:spcAft>
              <a:defRPr sz="900" smtClean="0">
                <a:solidFill>
                  <a:schemeClr val="tx1">
                    <a:tint val="75000"/>
                  </a:schemeClr>
                </a:solidFill>
                <a:latin typeface="+mn-lt"/>
              </a:defRPr>
            </a:lvl1pPr>
          </a:lstStyle>
          <a:p>
            <a:pPr>
              <a:defRPr/>
            </a:pPr>
            <a:fld id="{72958100-0DD4-48F6-ABDA-79582024908D}" type="datetimeFigureOut">
              <a:rPr lang="en-GB"/>
              <a:pPr>
                <a:defRPr/>
              </a:pPr>
              <a:t>25/01/2024</a:t>
            </a:fld>
            <a:endParaRPr lang="en-GB"/>
          </a:p>
        </p:txBody>
      </p:sp>
      <p:sp>
        <p:nvSpPr>
          <p:cNvPr id="5" name="Footer Placeholder 4">
            <a:extLst>
              <a:ext uri="{FF2B5EF4-FFF2-40B4-BE49-F238E27FC236}">
                <a16:creationId xmlns:a16="http://schemas.microsoft.com/office/drawing/2014/main" id="{2EC48879-DB53-DED6-1671-FF4401488841}"/>
              </a:ext>
            </a:extLst>
          </p:cNvPr>
          <p:cNvSpPr>
            <a:spLocks noGrp="1"/>
          </p:cNvSpPr>
          <p:nvPr>
            <p:ph type="ftr" sz="quarter" idx="3"/>
          </p:nvPr>
        </p:nvSpPr>
        <p:spPr>
          <a:xfrm>
            <a:off x="3028950" y="6356351"/>
            <a:ext cx="3086100" cy="366183"/>
          </a:xfrm>
          <a:prstGeom prst="rect">
            <a:avLst/>
          </a:prstGeom>
        </p:spPr>
        <p:txBody>
          <a:bodyPr vert="horz" lIns="91440" tIns="45720" rIns="91440" bIns="45720" rtlCol="0" anchor="ctr"/>
          <a:lstStyle>
            <a:lvl1pPr algn="ctr" eaLnBrk="1" fontAlgn="auto" hangingPunct="1">
              <a:spcBef>
                <a:spcPts val="0"/>
              </a:spcBef>
              <a:spcAft>
                <a:spcPts val="0"/>
              </a:spcAft>
              <a:defRPr sz="900">
                <a:solidFill>
                  <a:schemeClr val="tx1">
                    <a:tint val="75000"/>
                  </a:schemeClr>
                </a:solidFill>
                <a:latin typeface="+mn-lt"/>
              </a:defRPr>
            </a:lvl1pPr>
          </a:lstStyle>
          <a:p>
            <a:pPr>
              <a:defRPr/>
            </a:pPr>
            <a:endParaRPr lang="en-GB"/>
          </a:p>
        </p:txBody>
      </p:sp>
      <p:sp>
        <p:nvSpPr>
          <p:cNvPr id="6" name="Slide Number Placeholder 5">
            <a:extLst>
              <a:ext uri="{FF2B5EF4-FFF2-40B4-BE49-F238E27FC236}">
                <a16:creationId xmlns:a16="http://schemas.microsoft.com/office/drawing/2014/main" id="{41E33EA0-0490-5876-F12A-95B40BFDF868}"/>
              </a:ext>
            </a:extLst>
          </p:cNvPr>
          <p:cNvSpPr>
            <a:spLocks noGrp="1"/>
          </p:cNvSpPr>
          <p:nvPr>
            <p:ph type="sldNum" sz="quarter" idx="4"/>
          </p:nvPr>
        </p:nvSpPr>
        <p:spPr>
          <a:xfrm>
            <a:off x="6457950" y="6356351"/>
            <a:ext cx="2057400" cy="366183"/>
          </a:xfrm>
          <a:prstGeom prst="rect">
            <a:avLst/>
          </a:prstGeom>
        </p:spPr>
        <p:txBody>
          <a:bodyPr vert="horz" lIns="91440" tIns="45720" rIns="91440" bIns="45720" rtlCol="0" anchor="ctr"/>
          <a:lstStyle>
            <a:lvl1pPr algn="r" eaLnBrk="1" fontAlgn="auto" hangingPunct="1">
              <a:spcBef>
                <a:spcPts val="0"/>
              </a:spcBef>
              <a:spcAft>
                <a:spcPts val="0"/>
              </a:spcAft>
              <a:defRPr sz="900" smtClean="0">
                <a:solidFill>
                  <a:schemeClr val="tx1">
                    <a:tint val="75000"/>
                  </a:schemeClr>
                </a:solidFill>
                <a:latin typeface="+mn-lt"/>
              </a:defRPr>
            </a:lvl1pPr>
          </a:lstStyle>
          <a:p>
            <a:pPr>
              <a:defRPr/>
            </a:pPr>
            <a:fld id="{BEF76369-3C33-4967-9DD9-90E3A8570599}" type="slidenum">
              <a:rPr lang="en-GB"/>
              <a:pPr>
                <a:defRPr/>
              </a:pPr>
              <a:t>‹#›</a:t>
            </a:fld>
            <a:endParaRPr lang="en-GB"/>
          </a:p>
        </p:txBody>
      </p:sp>
      <p:sp>
        <p:nvSpPr>
          <p:cNvPr id="1031" name="TextBox 7">
            <a:extLst>
              <a:ext uri="{FF2B5EF4-FFF2-40B4-BE49-F238E27FC236}">
                <a16:creationId xmlns:a16="http://schemas.microsoft.com/office/drawing/2014/main" id="{763BEE3F-36C1-ECCD-726E-946947683441}"/>
              </a:ext>
            </a:extLst>
          </p:cNvPr>
          <p:cNvSpPr txBox="1">
            <a:spLocks noChangeArrowheads="1"/>
          </p:cNvSpPr>
          <p:nvPr/>
        </p:nvSpPr>
        <p:spPr bwMode="auto">
          <a:xfrm>
            <a:off x="4572000" y="4960938"/>
            <a:ext cx="69850" cy="18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r>
              <a:rPr lang="en-GB" altLang="en-US" sz="1200">
                <a:solidFill>
                  <a:srgbClr val="0078D7"/>
                </a:solidFill>
                <a:cs typeface="Calibri" panose="020F0502020204030204" pitchFamily="34" charset="0"/>
              </a:rPr>
              <a:t> </a:t>
            </a:r>
          </a:p>
        </p:txBody>
      </p:sp>
    </p:spTree>
  </p:cSld>
  <p:clrMap bg1="lt1" tx1="dk1" bg2="lt2" tx2="dk2" accent1="accent1" accent2="accent2" accent3="accent3" accent4="accent4" accent5="accent5" accent6="accent6" hlink="hlink" folHlink="folHlink"/>
  <p:sldLayoutIdLst>
    <p:sldLayoutId id="2147483729" r:id="rId1"/>
  </p:sldLayoutIdLst>
  <p:txStyles>
    <p:titleStyle>
      <a:lvl1pPr algn="l" defTabSz="685800" rtl="0" eaLnBrk="1" fontAlgn="base" hangingPunct="1">
        <a:lnSpc>
          <a:spcPct val="90000"/>
        </a:lnSpc>
        <a:spcBef>
          <a:spcPct val="0"/>
        </a:spcBef>
        <a:spcAft>
          <a:spcPct val="0"/>
        </a:spcAft>
        <a:defRPr sz="3000" kern="1200">
          <a:solidFill>
            <a:schemeClr val="tx1"/>
          </a:solidFill>
          <a:latin typeface="+mj-lt"/>
          <a:ea typeface="+mj-ea"/>
          <a:cs typeface="+mj-cs"/>
        </a:defRPr>
      </a:lvl1pPr>
      <a:lvl2pPr algn="l" defTabSz="685800" rtl="0" eaLnBrk="1" fontAlgn="base" hangingPunct="1">
        <a:lnSpc>
          <a:spcPct val="90000"/>
        </a:lnSpc>
        <a:spcBef>
          <a:spcPct val="0"/>
        </a:spcBef>
        <a:spcAft>
          <a:spcPct val="0"/>
        </a:spcAft>
        <a:defRPr sz="3000">
          <a:solidFill>
            <a:schemeClr val="tx1"/>
          </a:solidFill>
          <a:latin typeface="Calibri Light" panose="020F0302020204030204" pitchFamily="34" charset="0"/>
        </a:defRPr>
      </a:lvl2pPr>
      <a:lvl3pPr algn="l" defTabSz="685800" rtl="0" eaLnBrk="1" fontAlgn="base" hangingPunct="1">
        <a:lnSpc>
          <a:spcPct val="90000"/>
        </a:lnSpc>
        <a:spcBef>
          <a:spcPct val="0"/>
        </a:spcBef>
        <a:spcAft>
          <a:spcPct val="0"/>
        </a:spcAft>
        <a:defRPr sz="3000">
          <a:solidFill>
            <a:schemeClr val="tx1"/>
          </a:solidFill>
          <a:latin typeface="Calibri Light" panose="020F0302020204030204" pitchFamily="34" charset="0"/>
        </a:defRPr>
      </a:lvl3pPr>
      <a:lvl4pPr algn="l" defTabSz="685800" rtl="0" eaLnBrk="1" fontAlgn="base" hangingPunct="1">
        <a:lnSpc>
          <a:spcPct val="90000"/>
        </a:lnSpc>
        <a:spcBef>
          <a:spcPct val="0"/>
        </a:spcBef>
        <a:spcAft>
          <a:spcPct val="0"/>
        </a:spcAft>
        <a:defRPr sz="3000">
          <a:solidFill>
            <a:schemeClr val="tx1"/>
          </a:solidFill>
          <a:latin typeface="Calibri Light" panose="020F0302020204030204" pitchFamily="34" charset="0"/>
        </a:defRPr>
      </a:lvl4pPr>
      <a:lvl5pPr algn="l" defTabSz="685800" rtl="0" eaLnBrk="1" fontAlgn="base" hangingPunct="1">
        <a:lnSpc>
          <a:spcPct val="90000"/>
        </a:lnSpc>
        <a:spcBef>
          <a:spcPct val="0"/>
        </a:spcBef>
        <a:spcAft>
          <a:spcPct val="0"/>
        </a:spcAft>
        <a:defRPr sz="3000">
          <a:solidFill>
            <a:schemeClr val="tx1"/>
          </a:solidFill>
          <a:latin typeface="Calibri Light" panose="020F0302020204030204" pitchFamily="34" charset="0"/>
        </a:defRPr>
      </a:lvl5pPr>
      <a:lvl6pPr marL="457200" algn="l" defTabSz="685800" rtl="0" eaLnBrk="1" fontAlgn="base" hangingPunct="1">
        <a:lnSpc>
          <a:spcPct val="90000"/>
        </a:lnSpc>
        <a:spcBef>
          <a:spcPct val="0"/>
        </a:spcBef>
        <a:spcAft>
          <a:spcPct val="0"/>
        </a:spcAft>
        <a:defRPr sz="3000">
          <a:solidFill>
            <a:schemeClr val="tx1"/>
          </a:solidFill>
          <a:latin typeface="Calibri Light" panose="020F0302020204030204" pitchFamily="34" charset="0"/>
        </a:defRPr>
      </a:lvl6pPr>
      <a:lvl7pPr marL="914400" algn="l" defTabSz="685800" rtl="0" eaLnBrk="1" fontAlgn="base" hangingPunct="1">
        <a:lnSpc>
          <a:spcPct val="90000"/>
        </a:lnSpc>
        <a:spcBef>
          <a:spcPct val="0"/>
        </a:spcBef>
        <a:spcAft>
          <a:spcPct val="0"/>
        </a:spcAft>
        <a:defRPr sz="3000">
          <a:solidFill>
            <a:schemeClr val="tx1"/>
          </a:solidFill>
          <a:latin typeface="Calibri Light" panose="020F0302020204030204" pitchFamily="34" charset="0"/>
        </a:defRPr>
      </a:lvl7pPr>
      <a:lvl8pPr marL="1371600" algn="l" defTabSz="685800" rtl="0" eaLnBrk="1" fontAlgn="base" hangingPunct="1">
        <a:lnSpc>
          <a:spcPct val="90000"/>
        </a:lnSpc>
        <a:spcBef>
          <a:spcPct val="0"/>
        </a:spcBef>
        <a:spcAft>
          <a:spcPct val="0"/>
        </a:spcAft>
        <a:defRPr sz="3000">
          <a:solidFill>
            <a:schemeClr val="tx1"/>
          </a:solidFill>
          <a:latin typeface="Calibri Light" panose="020F0302020204030204" pitchFamily="34" charset="0"/>
        </a:defRPr>
      </a:lvl8pPr>
      <a:lvl9pPr marL="1828800" algn="l" defTabSz="685800" rtl="0" eaLnBrk="1" fontAlgn="base" hangingPunct="1">
        <a:lnSpc>
          <a:spcPct val="90000"/>
        </a:lnSpc>
        <a:spcBef>
          <a:spcPct val="0"/>
        </a:spcBef>
        <a:spcAft>
          <a:spcPct val="0"/>
        </a:spcAft>
        <a:defRPr sz="3000">
          <a:solidFill>
            <a:schemeClr val="tx1"/>
          </a:solidFill>
          <a:latin typeface="Calibri Light" panose="020F0302020204030204" pitchFamily="34" charset="0"/>
        </a:defRPr>
      </a:lvl9pPr>
    </p:titleStyle>
    <p:bodyStyle>
      <a:lvl1pPr marL="171450" indent="-171450" algn="l" defTabSz="685800" rtl="0" eaLnBrk="1" fontAlgn="base" hangingPunct="1">
        <a:lnSpc>
          <a:spcPct val="90000"/>
        </a:lnSpc>
        <a:spcBef>
          <a:spcPts val="750"/>
        </a:spcBef>
        <a:spcAft>
          <a:spcPct val="0"/>
        </a:spcAft>
        <a:buFont typeface="Arial" panose="020B0604020202020204" pitchFamily="34" charset="0"/>
        <a:buChar char="•"/>
        <a:defRPr sz="3000" kern="1200">
          <a:solidFill>
            <a:schemeClr val="tx1"/>
          </a:solidFill>
          <a:latin typeface="+mn-lt"/>
          <a:ea typeface="+mn-ea"/>
          <a:cs typeface="+mn-cs"/>
        </a:defRPr>
      </a:lvl1pPr>
      <a:lvl2pPr marL="514350" indent="-171450" algn="l" defTabSz="685800" rtl="0" eaLnBrk="1" fontAlgn="base" hangingPunct="1">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defTabSz="685800" rtl="0" eaLnBrk="1" fontAlgn="base" hangingPunct="1">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fontAlgn="base" hangingPunct="1">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3050" indent="-171450" algn="l" defTabSz="685800" rtl="0" eaLnBrk="1" fontAlgn="base" hangingPunct="1">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752FE26-87C0-B71C-BC42-98115E92B659}"/>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9685D4A4-1E93-C398-0B9F-0F90F3EBA33D}"/>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0753C19-6256-7F7A-EAF3-6F7787551DD3}"/>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48185044-6806-475D-B93A-0527CC8F4EC2}" type="datetimeFigureOut">
              <a:rPr lang="en-GB" smtClean="0"/>
              <a:t>25/01/2024</a:t>
            </a:fld>
            <a:endParaRPr lang="en-GB"/>
          </a:p>
        </p:txBody>
      </p:sp>
      <p:sp>
        <p:nvSpPr>
          <p:cNvPr id="5" name="Footer Placeholder 4">
            <a:extLst>
              <a:ext uri="{FF2B5EF4-FFF2-40B4-BE49-F238E27FC236}">
                <a16:creationId xmlns:a16="http://schemas.microsoft.com/office/drawing/2014/main" id="{F6670AD6-6E96-9DB3-C6A2-34ED83B948F2}"/>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B856DE14-227C-856D-FAFD-66F0FD500828}"/>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311EAB4C-9A4D-4938-88D7-A2CF3B77246E}" type="slidenum">
              <a:rPr lang="en-GB" smtClean="0"/>
              <a:t>‹#›</a:t>
            </a:fld>
            <a:endParaRPr lang="en-GB"/>
          </a:p>
        </p:txBody>
      </p:sp>
    </p:spTree>
    <p:extLst>
      <p:ext uri="{BB962C8B-B14F-4D97-AF65-F5344CB8AC3E}">
        <p14:creationId xmlns:p14="http://schemas.microsoft.com/office/powerpoint/2010/main" val="2941922377"/>
      </p:ext>
    </p:extLst>
  </p:cSld>
  <p:clrMap bg1="lt1" tx1="dk1" bg2="lt2" tx2="dk2" accent1="accent1" accent2="accent2" accent3="accent3" accent4="accent4" accent5="accent5" accent6="accent6" hlink="hlink" folHlink="folHlink"/>
  <p:sldLayoutIdLst>
    <p:sldLayoutId id="2147483732" r:id="rId1"/>
    <p:sldLayoutId id="2147483733" r:id="rId2"/>
    <p:sldLayoutId id="2147483734" r:id="rId3"/>
    <p:sldLayoutId id="2147483735" r:id="rId4"/>
    <p:sldLayoutId id="2147483736" r:id="rId5"/>
    <p:sldLayoutId id="2147483737" r:id="rId6"/>
    <p:sldLayoutId id="2147483738" r:id="rId7"/>
    <p:sldLayoutId id="2147483739" r:id="rId8"/>
    <p:sldLayoutId id="2147483740" r:id="rId9"/>
    <p:sldLayoutId id="2147483741" r:id="rId10"/>
    <p:sldLayoutId id="2147483742"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15.xml"/><Relationship Id="rId4" Type="http://schemas.openxmlformats.org/officeDocument/2006/relationships/image" Target="../media/image9.sv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4.xml"/></Relationships>
</file>

<file path=ppt/slides/_rels/slide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4.xml"/></Relationships>
</file>

<file path=ppt/slides/_rels/slide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4.xml"/></Relationships>
</file>

<file path=ppt/slides/_rels/slide1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4.xml"/></Relationships>
</file>

<file path=ppt/slides/_rels/slide1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4.xml"/></Relationships>
</file>

<file path=ppt/slides/_rels/slide1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4.xml"/></Relationships>
</file>

<file path=ppt/slides/_rels/slide2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4.xml"/></Relationships>
</file>

<file path=ppt/slides/_rels/slide2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4.xml"/></Relationships>
</file>

<file path=ppt/slides/_rels/slide2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4.xml"/></Relationships>
</file>

<file path=ppt/slides/_rels/slide2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4.xml"/></Relationships>
</file>

<file path=ppt/slides/_rels/slide2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xml"/><Relationship Id="rId1" Type="http://schemas.openxmlformats.org/officeDocument/2006/relationships/slideLayout" Target="../slideLayouts/slideLayout24.xml"/></Relationships>
</file>

<file path=ppt/slides/_rels/slide26.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4.xml"/></Relationships>
</file>

<file path=ppt/slides/_rels/slide2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hyperlink" Target="mailto:Graeme.Quinnell@rother.gov.uk" TargetMode="Externa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E8DD38-4EAF-330C-5E0D-0802EC7CD309}"/>
              </a:ext>
            </a:extLst>
          </p:cNvPr>
          <p:cNvSpPr>
            <a:spLocks noGrp="1"/>
          </p:cNvSpPr>
          <p:nvPr>
            <p:ph type="title"/>
          </p:nvPr>
        </p:nvSpPr>
        <p:spPr>
          <a:xfrm>
            <a:off x="228600" y="1447800"/>
            <a:ext cx="8915400" cy="397024"/>
          </a:xfrm>
        </p:spPr>
        <p:txBody>
          <a:bodyPr/>
          <a:lstStyle/>
          <a:p>
            <a:pPr algn="ctr"/>
            <a:br>
              <a:rPr lang="en-GB" dirty="0"/>
            </a:br>
            <a:br>
              <a:rPr lang="en-GB" dirty="0"/>
            </a:br>
            <a:br>
              <a:rPr lang="en-GB" dirty="0"/>
            </a:br>
            <a:br>
              <a:rPr lang="en-GB" dirty="0"/>
            </a:br>
            <a:br>
              <a:rPr lang="en-GB" dirty="0"/>
            </a:br>
            <a:br>
              <a:rPr lang="en-GB" dirty="0"/>
            </a:br>
            <a:br>
              <a:rPr lang="en-GB" dirty="0"/>
            </a:br>
            <a:br>
              <a:rPr lang="en-GB" dirty="0"/>
            </a:br>
            <a:br>
              <a:rPr lang="en-GB" dirty="0"/>
            </a:br>
            <a:br>
              <a:rPr lang="en-GB" dirty="0"/>
            </a:br>
            <a:br>
              <a:rPr lang="en-GB" dirty="0"/>
            </a:br>
            <a:br>
              <a:rPr lang="en-GB" dirty="0"/>
            </a:br>
            <a:br>
              <a:rPr lang="en-GB" dirty="0"/>
            </a:br>
            <a:br>
              <a:rPr lang="en-GB" dirty="0"/>
            </a:br>
            <a:br>
              <a:rPr lang="en-GB" dirty="0"/>
            </a:br>
            <a:br>
              <a:rPr lang="en-GB" dirty="0"/>
            </a:br>
            <a:br>
              <a:rPr lang="en-GB" dirty="0"/>
            </a:br>
            <a:br>
              <a:rPr lang="en-GB" dirty="0"/>
            </a:br>
            <a:br>
              <a:rPr lang="en-GB" dirty="0"/>
            </a:br>
            <a:br>
              <a:rPr lang="en-GB" dirty="0"/>
            </a:br>
            <a:br>
              <a:rPr lang="en-GB" dirty="0"/>
            </a:br>
            <a:br>
              <a:rPr lang="en-GB" dirty="0"/>
            </a:br>
            <a:br>
              <a:rPr lang="en-GB" dirty="0"/>
            </a:br>
            <a:br>
              <a:rPr lang="en-GB" dirty="0"/>
            </a:br>
            <a:r>
              <a:rPr lang="en-GB" sz="2400" dirty="0"/>
              <a:t>Rother District Council and Developers East Sussex </a:t>
            </a:r>
            <a:br>
              <a:rPr lang="en-GB" sz="2400" dirty="0"/>
            </a:br>
            <a:br>
              <a:rPr lang="en-GB" dirty="0"/>
            </a:br>
            <a:br>
              <a:rPr lang="en-GB" dirty="0"/>
            </a:br>
            <a:r>
              <a:rPr lang="en-GB" sz="2000" dirty="0"/>
              <a:t>Welcome to the Housing Development event</a:t>
            </a:r>
            <a:br>
              <a:rPr lang="en-GB" sz="2000" dirty="0"/>
            </a:br>
            <a:br>
              <a:rPr lang="en-GB" dirty="0"/>
            </a:br>
            <a:br>
              <a:rPr lang="en-GB" dirty="0"/>
            </a:br>
            <a:r>
              <a:rPr lang="en-GB" dirty="0"/>
              <a:t>The Manor Barn, Bexhill</a:t>
            </a:r>
            <a:br>
              <a:rPr lang="en-GB" dirty="0"/>
            </a:br>
            <a:br>
              <a:rPr lang="en-GB" dirty="0"/>
            </a:br>
            <a:r>
              <a:rPr lang="en-GB" dirty="0"/>
              <a:t>11</a:t>
            </a:r>
            <a:r>
              <a:rPr lang="en-GB" baseline="30000" dirty="0"/>
              <a:t>th</a:t>
            </a:r>
            <a:r>
              <a:rPr lang="en-GB" dirty="0"/>
              <a:t> January 2024</a:t>
            </a:r>
            <a:br>
              <a:rPr lang="en-GB" dirty="0"/>
            </a:br>
            <a:br>
              <a:rPr lang="en-GB" dirty="0"/>
            </a:br>
            <a:br>
              <a:rPr lang="en-GB" dirty="0"/>
            </a:br>
            <a:br>
              <a:rPr lang="en-GB" dirty="0"/>
            </a:br>
            <a:br>
              <a:rPr lang="en-GB" dirty="0"/>
            </a:br>
            <a:endParaRPr lang="en-GB" dirty="0"/>
          </a:p>
        </p:txBody>
      </p:sp>
    </p:spTree>
    <p:extLst>
      <p:ext uri="{BB962C8B-B14F-4D97-AF65-F5344CB8AC3E}">
        <p14:creationId xmlns:p14="http://schemas.microsoft.com/office/powerpoint/2010/main" val="16162317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AFE169-81BE-2FC0-D054-7630F676BC1D}"/>
              </a:ext>
            </a:extLst>
          </p:cNvPr>
          <p:cNvSpPr>
            <a:spLocks noGrp="1"/>
          </p:cNvSpPr>
          <p:nvPr>
            <p:ph type="title"/>
          </p:nvPr>
        </p:nvSpPr>
        <p:spPr/>
        <p:txBody>
          <a:bodyPr/>
          <a:lstStyle/>
          <a:p>
            <a:r>
              <a:rPr lang="en-GB" sz="2100" dirty="0"/>
              <a:t>Main Challenges</a:t>
            </a:r>
          </a:p>
        </p:txBody>
      </p:sp>
      <p:sp>
        <p:nvSpPr>
          <p:cNvPr id="5" name="TextBox 4">
            <a:extLst>
              <a:ext uri="{FF2B5EF4-FFF2-40B4-BE49-F238E27FC236}">
                <a16:creationId xmlns:a16="http://schemas.microsoft.com/office/drawing/2014/main" id="{4F82A8B2-94A5-A7D9-5914-080B04AB6379}"/>
              </a:ext>
            </a:extLst>
          </p:cNvPr>
          <p:cNvSpPr txBox="1"/>
          <p:nvPr/>
        </p:nvSpPr>
        <p:spPr>
          <a:xfrm>
            <a:off x="1502546" y="2355358"/>
            <a:ext cx="2689934" cy="276999"/>
          </a:xfrm>
          <a:prstGeom prst="rect">
            <a:avLst/>
          </a:prstGeom>
          <a:noFill/>
        </p:spPr>
        <p:txBody>
          <a:bodyPr wrap="square" rtlCol="0">
            <a:spAutoFit/>
          </a:bodyPr>
          <a:lstStyle/>
          <a:p>
            <a:endParaRPr lang="en-GB" sz="1200" dirty="0"/>
          </a:p>
        </p:txBody>
      </p:sp>
      <p:sp>
        <p:nvSpPr>
          <p:cNvPr id="6" name="TextBox 5">
            <a:extLst>
              <a:ext uri="{FF2B5EF4-FFF2-40B4-BE49-F238E27FC236}">
                <a16:creationId xmlns:a16="http://schemas.microsoft.com/office/drawing/2014/main" id="{1DC46E62-8213-729B-43A3-AC82464ABE94}"/>
              </a:ext>
            </a:extLst>
          </p:cNvPr>
          <p:cNvSpPr txBox="1"/>
          <p:nvPr/>
        </p:nvSpPr>
        <p:spPr>
          <a:xfrm>
            <a:off x="1430415" y="2355357"/>
            <a:ext cx="2689934" cy="276999"/>
          </a:xfrm>
          <a:prstGeom prst="rect">
            <a:avLst/>
          </a:prstGeom>
          <a:noFill/>
        </p:spPr>
        <p:txBody>
          <a:bodyPr wrap="square" rtlCol="0">
            <a:spAutoFit/>
          </a:bodyPr>
          <a:lstStyle/>
          <a:p>
            <a:endParaRPr lang="en-GB" sz="1200" dirty="0"/>
          </a:p>
        </p:txBody>
      </p:sp>
      <p:sp>
        <p:nvSpPr>
          <p:cNvPr id="7" name="TextBox 6">
            <a:extLst>
              <a:ext uri="{FF2B5EF4-FFF2-40B4-BE49-F238E27FC236}">
                <a16:creationId xmlns:a16="http://schemas.microsoft.com/office/drawing/2014/main" id="{E4B33875-E257-B759-4298-E79777742358}"/>
              </a:ext>
            </a:extLst>
          </p:cNvPr>
          <p:cNvSpPr txBox="1"/>
          <p:nvPr/>
        </p:nvSpPr>
        <p:spPr>
          <a:xfrm>
            <a:off x="2624738" y="2355355"/>
            <a:ext cx="5937774" cy="1315745"/>
          </a:xfrm>
          <a:prstGeom prst="rect">
            <a:avLst/>
          </a:prstGeom>
          <a:noFill/>
        </p:spPr>
        <p:txBody>
          <a:bodyPr wrap="square" lIns="68580" tIns="34290" rIns="68580" bIns="34290" rtlCol="0" anchor="t">
            <a:spAutoFit/>
          </a:bodyPr>
          <a:lstStyle/>
          <a:p>
            <a:pPr marL="257175" indent="-257175">
              <a:lnSpc>
                <a:spcPct val="115000"/>
              </a:lnSpc>
              <a:buFont typeface="Courier New" panose="02070309020205020404" pitchFamily="49" charset="0"/>
              <a:buChar char="o"/>
            </a:pPr>
            <a:r>
              <a:rPr lang="en-GB" sz="1200" dirty="0">
                <a:latin typeface="Arial"/>
                <a:ea typeface="Calibri" panose="020F0502020204030204" pitchFamily="34" charset="0"/>
                <a:cs typeface="Times New Roman"/>
              </a:rPr>
              <a:t>Insufficient affordable housing supply </a:t>
            </a:r>
            <a:endParaRPr lang="en-US" sz="1200" dirty="0"/>
          </a:p>
          <a:p>
            <a:pPr marL="257175" indent="-257175">
              <a:lnSpc>
                <a:spcPct val="115000"/>
              </a:lnSpc>
              <a:buFont typeface="Courier New" panose="02070309020205020404" pitchFamily="49" charset="0"/>
              <a:buChar char="o"/>
            </a:pPr>
            <a:r>
              <a:rPr lang="en-GB" sz="1200" dirty="0">
                <a:ea typeface="Calibri" panose="020F0502020204030204" pitchFamily="34" charset="0"/>
                <a:cs typeface="Times New Roman" panose="02020603050405020304" pitchFamily="18" charset="0"/>
              </a:rPr>
              <a:t>House price and rent cost increases</a:t>
            </a:r>
          </a:p>
          <a:p>
            <a:pPr marL="257175" indent="-257175">
              <a:lnSpc>
                <a:spcPct val="115000"/>
              </a:lnSpc>
              <a:buFont typeface="Courier New" panose="02070309020205020404" pitchFamily="49" charset="0"/>
              <a:buChar char="o"/>
            </a:pPr>
            <a:r>
              <a:rPr lang="en-GB" sz="1200" dirty="0">
                <a:ea typeface="Calibri" panose="020F0502020204030204" pitchFamily="34" charset="0"/>
                <a:cs typeface="Times New Roman" panose="02020603050405020304" pitchFamily="18" charset="0"/>
              </a:rPr>
              <a:t>Low-quality housing quality and management standards</a:t>
            </a:r>
          </a:p>
          <a:p>
            <a:pPr marL="257175" indent="-257175">
              <a:lnSpc>
                <a:spcPct val="115000"/>
              </a:lnSpc>
              <a:buFont typeface="Courier New" panose="02070309020205020404" pitchFamily="49" charset="0"/>
              <a:buChar char="o"/>
            </a:pPr>
            <a:r>
              <a:rPr lang="en-GB" sz="1200" dirty="0">
                <a:ea typeface="Calibri" panose="020F0502020204030204" pitchFamily="34" charset="0"/>
                <a:cs typeface="Times New Roman" panose="02020603050405020304" pitchFamily="18" charset="0"/>
              </a:rPr>
              <a:t>Carbon reduction targets – impact on standards and viability new developments</a:t>
            </a:r>
            <a:endParaRPr lang="en-GB" sz="1200" dirty="0">
              <a:latin typeface="Calibri" panose="020F0502020204030204" pitchFamily="34" charset="0"/>
              <a:ea typeface="Calibri" panose="020F0502020204030204" pitchFamily="34" charset="0"/>
              <a:cs typeface="Times New Roman" panose="02020603050405020304" pitchFamily="18" charset="0"/>
            </a:endParaRPr>
          </a:p>
          <a:p>
            <a:endParaRPr lang="en-GB" sz="1200" dirty="0"/>
          </a:p>
        </p:txBody>
      </p:sp>
      <p:sp>
        <p:nvSpPr>
          <p:cNvPr id="4" name="TextBox 3">
            <a:extLst>
              <a:ext uri="{FF2B5EF4-FFF2-40B4-BE49-F238E27FC236}">
                <a16:creationId xmlns:a16="http://schemas.microsoft.com/office/drawing/2014/main" id="{782FEBE8-B3D6-44E4-67B1-08873688A4E4}"/>
              </a:ext>
            </a:extLst>
          </p:cNvPr>
          <p:cNvSpPr txBox="1"/>
          <p:nvPr/>
        </p:nvSpPr>
        <p:spPr>
          <a:xfrm>
            <a:off x="489382" y="2204864"/>
            <a:ext cx="7827034" cy="2339295"/>
          </a:xfrm>
          <a:prstGeom prst="rect">
            <a:avLst/>
          </a:prstGeom>
          <a:noFill/>
        </p:spPr>
        <p:txBody>
          <a:bodyPr wrap="square">
            <a:spAutoFit/>
          </a:bodyPr>
          <a:lstStyle/>
          <a:p>
            <a:pPr marL="342900" indent="-342900">
              <a:lnSpc>
                <a:spcPct val="115000"/>
              </a:lnSpc>
              <a:buFont typeface="Courier New" panose="02070309020205020404" pitchFamily="49" charset="0"/>
              <a:buChar char="o"/>
            </a:pPr>
            <a:r>
              <a:rPr lang="en-GB" b="1" dirty="0">
                <a:solidFill>
                  <a:schemeClr val="tx1"/>
                </a:solidFill>
                <a:latin typeface="Arial"/>
                <a:ea typeface="Calibri" panose="020F0502020204030204" pitchFamily="34" charset="0"/>
                <a:cs typeface="Times New Roman"/>
              </a:rPr>
              <a:t>Insufficient housing supply</a:t>
            </a:r>
            <a:r>
              <a:rPr lang="en-GB" dirty="0">
                <a:solidFill>
                  <a:schemeClr val="tx1"/>
                </a:solidFill>
                <a:latin typeface="Arial"/>
                <a:ea typeface="Calibri" panose="020F0502020204030204" pitchFamily="34" charset="0"/>
                <a:cs typeface="Times New Roman"/>
              </a:rPr>
              <a:t> and</a:t>
            </a:r>
            <a:r>
              <a:rPr lang="en-GB" b="1" dirty="0">
                <a:solidFill>
                  <a:schemeClr val="tx1"/>
                </a:solidFill>
                <a:latin typeface="Arial"/>
                <a:ea typeface="Calibri" panose="020F0502020204030204" pitchFamily="34" charset="0"/>
                <a:cs typeface="Times New Roman"/>
              </a:rPr>
              <a:t> barriers to development </a:t>
            </a:r>
            <a:endParaRPr lang="en-US" b="1" dirty="0">
              <a:solidFill>
                <a:schemeClr val="tx1"/>
              </a:solidFill>
            </a:endParaRPr>
          </a:p>
          <a:p>
            <a:pPr marL="342900" indent="-342900">
              <a:lnSpc>
                <a:spcPct val="115000"/>
              </a:lnSpc>
              <a:buFont typeface="Courier New" panose="02070309020205020404" pitchFamily="49" charset="0"/>
              <a:buChar char="o"/>
            </a:pPr>
            <a:endParaRPr lang="en-GB" b="1" dirty="0">
              <a:solidFill>
                <a:schemeClr val="tx1"/>
              </a:solidFill>
              <a:latin typeface="Arial" panose="020B0604020202020204" pitchFamily="34" charset="0"/>
              <a:ea typeface="Calibri" panose="020F0502020204030204" pitchFamily="34" charset="0"/>
              <a:cs typeface="Times New Roman" panose="02020603050405020304" pitchFamily="18" charset="0"/>
            </a:endParaRPr>
          </a:p>
          <a:p>
            <a:pPr marL="342900" indent="-342900">
              <a:lnSpc>
                <a:spcPct val="115000"/>
              </a:lnSpc>
              <a:buFont typeface="Courier New" panose="02070309020205020404" pitchFamily="49" charset="0"/>
              <a:buChar char="o"/>
            </a:pPr>
            <a:r>
              <a:rPr lang="en-GB" b="1" dirty="0">
                <a:solidFill>
                  <a:schemeClr val="tx1"/>
                </a:solidFill>
                <a:latin typeface="Arial" panose="020B0604020202020204" pitchFamily="34" charset="0"/>
                <a:ea typeface="Calibri" panose="020F0502020204030204" pitchFamily="34" charset="0"/>
                <a:cs typeface="Times New Roman" panose="02020603050405020304" pitchFamily="18" charset="0"/>
              </a:rPr>
              <a:t>House price and rent cost increases</a:t>
            </a:r>
          </a:p>
          <a:p>
            <a:pPr marL="342900" indent="-342900">
              <a:lnSpc>
                <a:spcPct val="115000"/>
              </a:lnSpc>
              <a:buFont typeface="Courier New" panose="02070309020205020404" pitchFamily="49" charset="0"/>
              <a:buChar char="o"/>
            </a:pPr>
            <a:endParaRPr lang="en-GB" b="1" dirty="0">
              <a:solidFill>
                <a:schemeClr val="tx1"/>
              </a:solidFill>
              <a:latin typeface="Arial" panose="020B0604020202020204" pitchFamily="34" charset="0"/>
              <a:ea typeface="Calibri" panose="020F0502020204030204" pitchFamily="34" charset="0"/>
              <a:cs typeface="Times New Roman" panose="02020603050405020304" pitchFamily="18" charset="0"/>
            </a:endParaRPr>
          </a:p>
          <a:p>
            <a:pPr marL="342900" indent="-342900">
              <a:lnSpc>
                <a:spcPct val="115000"/>
              </a:lnSpc>
              <a:buFont typeface="Courier New" panose="02070309020205020404" pitchFamily="49" charset="0"/>
              <a:buChar char="o"/>
            </a:pPr>
            <a:r>
              <a:rPr lang="en-GB" b="1" dirty="0">
                <a:solidFill>
                  <a:schemeClr val="tx1"/>
                </a:solidFill>
                <a:latin typeface="Arial" panose="020B0604020202020204" pitchFamily="34" charset="0"/>
                <a:ea typeface="Calibri" panose="020F0502020204030204" pitchFamily="34" charset="0"/>
                <a:cs typeface="Times New Roman" panose="02020603050405020304" pitchFamily="18" charset="0"/>
              </a:rPr>
              <a:t>Low-quality housing and management standards</a:t>
            </a:r>
          </a:p>
          <a:p>
            <a:pPr marL="342900" indent="-342900">
              <a:lnSpc>
                <a:spcPct val="115000"/>
              </a:lnSpc>
              <a:buFont typeface="Courier New" panose="02070309020205020404" pitchFamily="49" charset="0"/>
              <a:buChar char="o"/>
            </a:pPr>
            <a:endParaRPr lang="en-GB" b="1" dirty="0">
              <a:solidFill>
                <a:schemeClr val="tx1"/>
              </a:solidFill>
              <a:latin typeface="Arial" panose="020B0604020202020204" pitchFamily="34" charset="0"/>
              <a:ea typeface="Calibri" panose="020F0502020204030204" pitchFamily="34" charset="0"/>
              <a:cs typeface="Times New Roman" panose="02020603050405020304" pitchFamily="18" charset="0"/>
            </a:endParaRPr>
          </a:p>
          <a:p>
            <a:pPr marL="342900" indent="-342900">
              <a:lnSpc>
                <a:spcPct val="115000"/>
              </a:lnSpc>
              <a:buFont typeface="Courier New" panose="02070309020205020404" pitchFamily="49" charset="0"/>
              <a:buChar char="o"/>
            </a:pPr>
            <a:r>
              <a:rPr lang="en-GB" b="1" dirty="0">
                <a:solidFill>
                  <a:schemeClr val="tx1"/>
                </a:solidFill>
                <a:latin typeface="Arial" panose="020B0604020202020204" pitchFamily="34" charset="0"/>
                <a:ea typeface="Calibri" panose="020F0502020204030204" pitchFamily="34" charset="0"/>
                <a:cs typeface="Times New Roman" panose="02020603050405020304" pitchFamily="18" charset="0"/>
              </a:rPr>
              <a:t>Carbon reduction targets – impact on standards and viability of new developments</a:t>
            </a:r>
            <a:endParaRPr lang="en-GB" b="1" dirty="0">
              <a:solidFill>
                <a:schemeClr val="tx1"/>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9306818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79E4E23-AC64-70E6-D54C-7C9D609BF4DB}"/>
              </a:ext>
            </a:extLst>
          </p:cNvPr>
          <p:cNvSpPr>
            <a:spLocks noGrp="1"/>
          </p:cNvSpPr>
          <p:nvPr>
            <p:ph type="title"/>
          </p:nvPr>
        </p:nvSpPr>
        <p:spPr>
          <a:xfrm>
            <a:off x="4686300" y="1131094"/>
            <a:ext cx="3829049" cy="1464558"/>
          </a:xfrm>
        </p:spPr>
        <p:txBody>
          <a:bodyPr vert="horz" wrap="square" lIns="68580" tIns="34290" rIns="68580" bIns="34290" numCol="1" rtlCol="0" anchor="ctr" anchorCtr="0" compatLnSpc="1">
            <a:prstTxWarp prst="textNoShape">
              <a:avLst/>
            </a:prstTxWarp>
            <a:normAutofit/>
          </a:bodyPr>
          <a:lstStyle/>
          <a:p>
            <a:r>
              <a:rPr lang="en-US" kern="1200">
                <a:solidFill>
                  <a:schemeClr val="tx1"/>
                </a:solidFill>
                <a:latin typeface="+mj-lt"/>
                <a:ea typeface="+mj-ea"/>
                <a:cs typeface="+mj-cs"/>
              </a:rPr>
              <a:t>East Sussex Housing Partnership</a:t>
            </a:r>
          </a:p>
        </p:txBody>
      </p:sp>
      <p:pic>
        <p:nvPicPr>
          <p:cNvPr id="10" name="Content Placeholder 9" descr="Home with solid fill">
            <a:extLst>
              <a:ext uri="{FF2B5EF4-FFF2-40B4-BE49-F238E27FC236}">
                <a16:creationId xmlns:a16="http://schemas.microsoft.com/office/drawing/2014/main" id="{790024C6-FE96-2462-9ED1-E09D57E7E46B}"/>
              </a:ext>
            </a:extLst>
          </p:cNvPr>
          <p:cNvPicPr>
            <a:picLocks noGrp="1" noChangeAspect="1"/>
          </p:cNvPicPr>
          <p:nvPr>
            <p:ph sz="half" idx="2"/>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50851" y="2295830"/>
            <a:ext cx="2396403" cy="2396403"/>
          </a:xfrm>
          <a:prstGeom prst="rect">
            <a:avLst/>
          </a:prstGeom>
        </p:spPr>
      </p:pic>
      <p:sp>
        <p:nvSpPr>
          <p:cNvPr id="7" name="Content Placeholder 6">
            <a:extLst>
              <a:ext uri="{FF2B5EF4-FFF2-40B4-BE49-F238E27FC236}">
                <a16:creationId xmlns:a16="http://schemas.microsoft.com/office/drawing/2014/main" id="{963160EC-AF75-3CE0-0100-BD8477DA2D7F}"/>
              </a:ext>
            </a:extLst>
          </p:cNvPr>
          <p:cNvSpPr>
            <a:spLocks noGrp="1"/>
          </p:cNvSpPr>
          <p:nvPr>
            <p:ph sz="half" idx="1"/>
          </p:nvPr>
        </p:nvSpPr>
        <p:spPr>
          <a:xfrm>
            <a:off x="3923928" y="2295830"/>
            <a:ext cx="4591421" cy="4013489"/>
          </a:xfrm>
        </p:spPr>
        <p:txBody>
          <a:bodyPr vert="horz" wrap="square" lIns="68580" tIns="34290" rIns="68580" bIns="34290" numCol="1" rtlCol="0" anchor="t" anchorCtr="0" compatLnSpc="1">
            <a:prstTxWarp prst="textNoShape">
              <a:avLst/>
            </a:prstTxWarp>
            <a:normAutofit/>
          </a:bodyPr>
          <a:lstStyle/>
          <a:p>
            <a:pPr>
              <a:spcBef>
                <a:spcPts val="450"/>
              </a:spcBef>
              <a:spcAft>
                <a:spcPts val="450"/>
              </a:spcAft>
            </a:pPr>
            <a:r>
              <a:rPr lang="en-US" sz="1500" dirty="0"/>
              <a:t>A multi-agency group of the five local housing authorities, housing providers, health and social care partners, the VCSE, Probation and representatives of the Department for Levelling Up Housing and Communities and Homes England</a:t>
            </a:r>
          </a:p>
          <a:p>
            <a:pPr>
              <a:spcBef>
                <a:spcPts val="450"/>
              </a:spcBef>
              <a:spcAft>
                <a:spcPts val="450"/>
              </a:spcAft>
            </a:pPr>
            <a:r>
              <a:rPr lang="en-US" sz="1500" dirty="0"/>
              <a:t>Strengthening its links with other strategic partnerships across the region, including East Sussex Chief Executives Groups, and the Sussex Health and Care Assembly</a:t>
            </a:r>
          </a:p>
          <a:p>
            <a:pPr>
              <a:spcBef>
                <a:spcPts val="450"/>
              </a:spcBef>
              <a:spcAft>
                <a:spcPts val="450"/>
              </a:spcAft>
            </a:pPr>
            <a:r>
              <a:rPr lang="en-US" sz="1500" dirty="0"/>
              <a:t>Specialist groups including Development and Enablement, Housing Management and Standards and Homelessness, Health and Support Groups. </a:t>
            </a:r>
            <a:endParaRPr lang="en-US" sz="1200" dirty="0"/>
          </a:p>
          <a:p>
            <a:endParaRPr lang="en-US" sz="1200" dirty="0"/>
          </a:p>
        </p:txBody>
      </p:sp>
    </p:spTree>
    <p:extLst>
      <p:ext uri="{BB962C8B-B14F-4D97-AF65-F5344CB8AC3E}">
        <p14:creationId xmlns:p14="http://schemas.microsoft.com/office/powerpoint/2010/main" val="15645239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CE5F1A-7387-5A9D-46D6-9B186E8D9C51}"/>
              </a:ext>
            </a:extLst>
          </p:cNvPr>
          <p:cNvSpPr>
            <a:spLocks noGrp="1"/>
          </p:cNvSpPr>
          <p:nvPr>
            <p:ph type="title"/>
          </p:nvPr>
        </p:nvSpPr>
        <p:spPr/>
        <p:txBody>
          <a:bodyPr/>
          <a:lstStyle/>
          <a:p>
            <a:pPr algn="ctr"/>
            <a:br>
              <a:rPr lang="en-GB" dirty="0"/>
            </a:br>
            <a:br>
              <a:rPr lang="en-GB" dirty="0"/>
            </a:br>
            <a:br>
              <a:rPr lang="en-GB" dirty="0"/>
            </a:br>
            <a:br>
              <a:rPr lang="en-GB" dirty="0"/>
            </a:br>
            <a:br>
              <a:rPr lang="en-GB" dirty="0"/>
            </a:br>
            <a:br>
              <a:rPr lang="en-GB" dirty="0"/>
            </a:br>
            <a:br>
              <a:rPr lang="en-GB" dirty="0"/>
            </a:br>
            <a:br>
              <a:rPr lang="en-GB" dirty="0"/>
            </a:br>
            <a:br>
              <a:rPr lang="en-GB" dirty="0"/>
            </a:br>
            <a:br>
              <a:rPr lang="en-GB" dirty="0"/>
            </a:br>
            <a:br>
              <a:rPr lang="en-GB" dirty="0"/>
            </a:br>
            <a:br>
              <a:rPr lang="en-GB" dirty="0"/>
            </a:br>
            <a:br>
              <a:rPr lang="en-GB" dirty="0"/>
            </a:br>
            <a:r>
              <a:rPr lang="en-GB" sz="2000" dirty="0"/>
              <a:t>Jeff Pyrah</a:t>
            </a:r>
            <a:br>
              <a:rPr lang="en-GB" sz="2000" dirty="0"/>
            </a:br>
            <a:br>
              <a:rPr lang="en-GB" sz="2000" dirty="0"/>
            </a:br>
            <a:r>
              <a:rPr lang="en-GB" sz="2000" dirty="0"/>
              <a:t>Planning Policy Manager</a:t>
            </a:r>
            <a:br>
              <a:rPr lang="en-GB" sz="2000" dirty="0"/>
            </a:br>
            <a:r>
              <a:rPr lang="en-GB" sz="2000" dirty="0"/>
              <a:t> </a:t>
            </a:r>
            <a:br>
              <a:rPr lang="en-GB" sz="2000" dirty="0"/>
            </a:br>
            <a:r>
              <a:rPr lang="en-GB" sz="2000" dirty="0"/>
              <a:t>Rother District Council</a:t>
            </a:r>
          </a:p>
        </p:txBody>
      </p:sp>
    </p:spTree>
    <p:extLst>
      <p:ext uri="{BB962C8B-B14F-4D97-AF65-F5344CB8AC3E}">
        <p14:creationId xmlns:p14="http://schemas.microsoft.com/office/powerpoint/2010/main" val="4587403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F13402-6F8F-3EB4-CBB9-6EAF7CC7E89B}"/>
              </a:ext>
            </a:extLst>
          </p:cNvPr>
          <p:cNvSpPr>
            <a:spLocks noGrp="1"/>
          </p:cNvSpPr>
          <p:nvPr>
            <p:ph type="ctrTitle"/>
          </p:nvPr>
        </p:nvSpPr>
        <p:spPr>
          <a:xfrm>
            <a:off x="374651" y="2615158"/>
            <a:ext cx="8278813" cy="514350"/>
          </a:xfrm>
        </p:spPr>
        <p:txBody>
          <a:bodyPr rtlCol="0">
            <a:normAutofit fontScale="90000"/>
          </a:bodyPr>
          <a:lstStyle/>
          <a:p>
            <a:pPr fontAlgn="auto">
              <a:spcAft>
                <a:spcPts val="0"/>
              </a:spcAft>
              <a:defRPr/>
            </a:pPr>
            <a:r>
              <a:rPr lang="en-GB" dirty="0"/>
              <a:t>Rother District Council Housing Development Event</a:t>
            </a:r>
          </a:p>
        </p:txBody>
      </p:sp>
      <p:sp>
        <p:nvSpPr>
          <p:cNvPr id="3" name="Title 1">
            <a:extLst>
              <a:ext uri="{FF2B5EF4-FFF2-40B4-BE49-F238E27FC236}">
                <a16:creationId xmlns:a16="http://schemas.microsoft.com/office/drawing/2014/main" id="{4F60EA35-1AFE-85CD-AB52-6FB534D2D68B}"/>
              </a:ext>
            </a:extLst>
          </p:cNvPr>
          <p:cNvSpPr txBox="1">
            <a:spLocks/>
          </p:cNvSpPr>
          <p:nvPr/>
        </p:nvSpPr>
        <p:spPr bwMode="auto">
          <a:xfrm>
            <a:off x="374650" y="2982365"/>
            <a:ext cx="8278813" cy="514350"/>
          </a:xfrm>
          <a:prstGeom prst="rect">
            <a:avLst/>
          </a:prstGeom>
          <a:noFill/>
          <a:ln>
            <a:noFill/>
          </a:ln>
          <a:extLst>
            <a:ext uri="{909E8E84-426E-40DD-AFC4-6F175D3DCCD1}">
              <a14:hiddenFill xmlns:a14="http://schemas.microsoft.com/office/drawing/2010/main">
                <a:solidFill>
                  <a:srgbClr val="FFFFFF"/>
                </a:solidFill>
              </a14:hiddenFill>
            </a:ext>
          </a:extLst>
        </p:spPr>
        <p:txBody>
          <a:bodyPr vert="horz" wrap="square" lIns="91440" tIns="45720" rIns="91440" bIns="45720" numCol="1" rtlCol="0" anchor="b" anchorCtr="0" compatLnSpc="1">
            <a:prstTxWarp prst="textNoShape">
              <a:avLst/>
            </a:prstTxWarp>
            <a:normAutofit/>
          </a:bodyPr>
          <a:lstStyle>
            <a:lvl1pPr algn="l" defTabSz="685800" rtl="0" eaLnBrk="1" fontAlgn="base" hangingPunct="1">
              <a:lnSpc>
                <a:spcPct val="90000"/>
              </a:lnSpc>
              <a:spcBef>
                <a:spcPct val="0"/>
              </a:spcBef>
              <a:spcAft>
                <a:spcPct val="0"/>
              </a:spcAft>
              <a:defRPr sz="3000" b="1" kern="1200">
                <a:solidFill>
                  <a:schemeClr val="tx1"/>
                </a:solidFill>
                <a:latin typeface="+mn-lt"/>
                <a:ea typeface="+mj-ea"/>
                <a:cs typeface="+mj-cs"/>
              </a:defRPr>
            </a:lvl1pPr>
            <a:lvl2pPr algn="l" defTabSz="685800" rtl="0" eaLnBrk="1" fontAlgn="base" hangingPunct="1">
              <a:lnSpc>
                <a:spcPct val="90000"/>
              </a:lnSpc>
              <a:spcBef>
                <a:spcPct val="0"/>
              </a:spcBef>
              <a:spcAft>
                <a:spcPct val="0"/>
              </a:spcAft>
              <a:defRPr sz="3000">
                <a:solidFill>
                  <a:schemeClr val="tx1"/>
                </a:solidFill>
                <a:latin typeface="Calibri Light" panose="020F0302020204030204" pitchFamily="34" charset="0"/>
              </a:defRPr>
            </a:lvl2pPr>
            <a:lvl3pPr algn="l" defTabSz="685800" rtl="0" eaLnBrk="1" fontAlgn="base" hangingPunct="1">
              <a:lnSpc>
                <a:spcPct val="90000"/>
              </a:lnSpc>
              <a:spcBef>
                <a:spcPct val="0"/>
              </a:spcBef>
              <a:spcAft>
                <a:spcPct val="0"/>
              </a:spcAft>
              <a:defRPr sz="3000">
                <a:solidFill>
                  <a:schemeClr val="tx1"/>
                </a:solidFill>
                <a:latin typeface="Calibri Light" panose="020F0302020204030204" pitchFamily="34" charset="0"/>
              </a:defRPr>
            </a:lvl3pPr>
            <a:lvl4pPr algn="l" defTabSz="685800" rtl="0" eaLnBrk="1" fontAlgn="base" hangingPunct="1">
              <a:lnSpc>
                <a:spcPct val="90000"/>
              </a:lnSpc>
              <a:spcBef>
                <a:spcPct val="0"/>
              </a:spcBef>
              <a:spcAft>
                <a:spcPct val="0"/>
              </a:spcAft>
              <a:defRPr sz="3000">
                <a:solidFill>
                  <a:schemeClr val="tx1"/>
                </a:solidFill>
                <a:latin typeface="Calibri Light" panose="020F0302020204030204" pitchFamily="34" charset="0"/>
              </a:defRPr>
            </a:lvl4pPr>
            <a:lvl5pPr algn="l" defTabSz="685800" rtl="0" eaLnBrk="1" fontAlgn="base" hangingPunct="1">
              <a:lnSpc>
                <a:spcPct val="90000"/>
              </a:lnSpc>
              <a:spcBef>
                <a:spcPct val="0"/>
              </a:spcBef>
              <a:spcAft>
                <a:spcPct val="0"/>
              </a:spcAft>
              <a:defRPr sz="3000">
                <a:solidFill>
                  <a:schemeClr val="tx1"/>
                </a:solidFill>
                <a:latin typeface="Calibri Light" panose="020F0302020204030204" pitchFamily="34" charset="0"/>
              </a:defRPr>
            </a:lvl5pPr>
            <a:lvl6pPr marL="457200" algn="l" defTabSz="685800" rtl="0" eaLnBrk="1" fontAlgn="base" hangingPunct="1">
              <a:lnSpc>
                <a:spcPct val="90000"/>
              </a:lnSpc>
              <a:spcBef>
                <a:spcPct val="0"/>
              </a:spcBef>
              <a:spcAft>
                <a:spcPct val="0"/>
              </a:spcAft>
              <a:defRPr sz="3000">
                <a:solidFill>
                  <a:schemeClr val="tx1"/>
                </a:solidFill>
                <a:latin typeface="Calibri Light" panose="020F0302020204030204" pitchFamily="34" charset="0"/>
              </a:defRPr>
            </a:lvl6pPr>
            <a:lvl7pPr marL="914400" algn="l" defTabSz="685800" rtl="0" eaLnBrk="1" fontAlgn="base" hangingPunct="1">
              <a:lnSpc>
                <a:spcPct val="90000"/>
              </a:lnSpc>
              <a:spcBef>
                <a:spcPct val="0"/>
              </a:spcBef>
              <a:spcAft>
                <a:spcPct val="0"/>
              </a:spcAft>
              <a:defRPr sz="3000">
                <a:solidFill>
                  <a:schemeClr val="tx1"/>
                </a:solidFill>
                <a:latin typeface="Calibri Light" panose="020F0302020204030204" pitchFamily="34" charset="0"/>
              </a:defRPr>
            </a:lvl7pPr>
            <a:lvl8pPr marL="1371600" algn="l" defTabSz="685800" rtl="0" eaLnBrk="1" fontAlgn="base" hangingPunct="1">
              <a:lnSpc>
                <a:spcPct val="90000"/>
              </a:lnSpc>
              <a:spcBef>
                <a:spcPct val="0"/>
              </a:spcBef>
              <a:spcAft>
                <a:spcPct val="0"/>
              </a:spcAft>
              <a:defRPr sz="3000">
                <a:solidFill>
                  <a:schemeClr val="tx1"/>
                </a:solidFill>
                <a:latin typeface="Calibri Light" panose="020F0302020204030204" pitchFamily="34" charset="0"/>
              </a:defRPr>
            </a:lvl8pPr>
            <a:lvl9pPr marL="1828800" algn="l" defTabSz="685800" rtl="0" eaLnBrk="1" fontAlgn="base" hangingPunct="1">
              <a:lnSpc>
                <a:spcPct val="90000"/>
              </a:lnSpc>
              <a:spcBef>
                <a:spcPct val="0"/>
              </a:spcBef>
              <a:spcAft>
                <a:spcPct val="0"/>
              </a:spcAft>
              <a:defRPr sz="3000">
                <a:solidFill>
                  <a:schemeClr val="tx1"/>
                </a:solidFill>
                <a:latin typeface="Calibri Light" panose="020F0302020204030204" pitchFamily="34" charset="0"/>
              </a:defRPr>
            </a:lvl9pPr>
          </a:lstStyle>
          <a:p>
            <a:pPr fontAlgn="auto">
              <a:spcAft>
                <a:spcPts val="0"/>
              </a:spcAft>
              <a:defRPr/>
            </a:pPr>
            <a:r>
              <a:rPr lang="en-GB" sz="2000" b="0" dirty="0"/>
              <a:t>How can Homes England support development opportunities?</a:t>
            </a:r>
          </a:p>
        </p:txBody>
      </p:sp>
      <p:sp>
        <p:nvSpPr>
          <p:cNvPr id="4" name="Title 1">
            <a:extLst>
              <a:ext uri="{FF2B5EF4-FFF2-40B4-BE49-F238E27FC236}">
                <a16:creationId xmlns:a16="http://schemas.microsoft.com/office/drawing/2014/main" id="{21ECD042-D785-ED41-DA8D-FD5693244557}"/>
              </a:ext>
            </a:extLst>
          </p:cNvPr>
          <p:cNvSpPr txBox="1">
            <a:spLocks/>
          </p:cNvSpPr>
          <p:nvPr/>
        </p:nvSpPr>
        <p:spPr bwMode="auto">
          <a:xfrm>
            <a:off x="374649" y="3638277"/>
            <a:ext cx="8278813" cy="760959"/>
          </a:xfrm>
          <a:prstGeom prst="rect">
            <a:avLst/>
          </a:prstGeom>
          <a:noFill/>
          <a:ln>
            <a:noFill/>
          </a:ln>
          <a:extLst>
            <a:ext uri="{909E8E84-426E-40DD-AFC4-6F175D3DCCD1}">
              <a14:hiddenFill xmlns:a14="http://schemas.microsoft.com/office/drawing/2010/main">
                <a:solidFill>
                  <a:srgbClr val="FFFFFF"/>
                </a:solidFill>
              </a14:hiddenFill>
            </a:ext>
          </a:extLst>
        </p:spPr>
        <p:txBody>
          <a:bodyPr vert="horz" wrap="square" lIns="91440" tIns="45720" rIns="91440" bIns="45720" numCol="1" rtlCol="0" anchor="b" anchorCtr="0" compatLnSpc="1">
            <a:prstTxWarp prst="textNoShape">
              <a:avLst/>
            </a:prstTxWarp>
            <a:normAutofit/>
          </a:bodyPr>
          <a:lstStyle>
            <a:lvl1pPr algn="l" defTabSz="685800" rtl="0" eaLnBrk="1" fontAlgn="base" hangingPunct="1">
              <a:lnSpc>
                <a:spcPct val="90000"/>
              </a:lnSpc>
              <a:spcBef>
                <a:spcPct val="0"/>
              </a:spcBef>
              <a:spcAft>
                <a:spcPct val="0"/>
              </a:spcAft>
              <a:defRPr sz="3000" b="1" kern="1200">
                <a:solidFill>
                  <a:schemeClr val="tx1"/>
                </a:solidFill>
                <a:latin typeface="+mn-lt"/>
                <a:ea typeface="+mj-ea"/>
                <a:cs typeface="+mj-cs"/>
              </a:defRPr>
            </a:lvl1pPr>
            <a:lvl2pPr algn="l" defTabSz="685800" rtl="0" eaLnBrk="1" fontAlgn="base" hangingPunct="1">
              <a:lnSpc>
                <a:spcPct val="90000"/>
              </a:lnSpc>
              <a:spcBef>
                <a:spcPct val="0"/>
              </a:spcBef>
              <a:spcAft>
                <a:spcPct val="0"/>
              </a:spcAft>
              <a:defRPr sz="3000">
                <a:solidFill>
                  <a:schemeClr val="tx1"/>
                </a:solidFill>
                <a:latin typeface="Calibri Light" panose="020F0302020204030204" pitchFamily="34" charset="0"/>
              </a:defRPr>
            </a:lvl2pPr>
            <a:lvl3pPr algn="l" defTabSz="685800" rtl="0" eaLnBrk="1" fontAlgn="base" hangingPunct="1">
              <a:lnSpc>
                <a:spcPct val="90000"/>
              </a:lnSpc>
              <a:spcBef>
                <a:spcPct val="0"/>
              </a:spcBef>
              <a:spcAft>
                <a:spcPct val="0"/>
              </a:spcAft>
              <a:defRPr sz="3000">
                <a:solidFill>
                  <a:schemeClr val="tx1"/>
                </a:solidFill>
                <a:latin typeface="Calibri Light" panose="020F0302020204030204" pitchFamily="34" charset="0"/>
              </a:defRPr>
            </a:lvl3pPr>
            <a:lvl4pPr algn="l" defTabSz="685800" rtl="0" eaLnBrk="1" fontAlgn="base" hangingPunct="1">
              <a:lnSpc>
                <a:spcPct val="90000"/>
              </a:lnSpc>
              <a:spcBef>
                <a:spcPct val="0"/>
              </a:spcBef>
              <a:spcAft>
                <a:spcPct val="0"/>
              </a:spcAft>
              <a:defRPr sz="3000">
                <a:solidFill>
                  <a:schemeClr val="tx1"/>
                </a:solidFill>
                <a:latin typeface="Calibri Light" panose="020F0302020204030204" pitchFamily="34" charset="0"/>
              </a:defRPr>
            </a:lvl4pPr>
            <a:lvl5pPr algn="l" defTabSz="685800" rtl="0" eaLnBrk="1" fontAlgn="base" hangingPunct="1">
              <a:lnSpc>
                <a:spcPct val="90000"/>
              </a:lnSpc>
              <a:spcBef>
                <a:spcPct val="0"/>
              </a:spcBef>
              <a:spcAft>
                <a:spcPct val="0"/>
              </a:spcAft>
              <a:defRPr sz="3000">
                <a:solidFill>
                  <a:schemeClr val="tx1"/>
                </a:solidFill>
                <a:latin typeface="Calibri Light" panose="020F0302020204030204" pitchFamily="34" charset="0"/>
              </a:defRPr>
            </a:lvl5pPr>
            <a:lvl6pPr marL="457200" algn="l" defTabSz="685800" rtl="0" eaLnBrk="1" fontAlgn="base" hangingPunct="1">
              <a:lnSpc>
                <a:spcPct val="90000"/>
              </a:lnSpc>
              <a:spcBef>
                <a:spcPct val="0"/>
              </a:spcBef>
              <a:spcAft>
                <a:spcPct val="0"/>
              </a:spcAft>
              <a:defRPr sz="3000">
                <a:solidFill>
                  <a:schemeClr val="tx1"/>
                </a:solidFill>
                <a:latin typeface="Calibri Light" panose="020F0302020204030204" pitchFamily="34" charset="0"/>
              </a:defRPr>
            </a:lvl6pPr>
            <a:lvl7pPr marL="914400" algn="l" defTabSz="685800" rtl="0" eaLnBrk="1" fontAlgn="base" hangingPunct="1">
              <a:lnSpc>
                <a:spcPct val="90000"/>
              </a:lnSpc>
              <a:spcBef>
                <a:spcPct val="0"/>
              </a:spcBef>
              <a:spcAft>
                <a:spcPct val="0"/>
              </a:spcAft>
              <a:defRPr sz="3000">
                <a:solidFill>
                  <a:schemeClr val="tx1"/>
                </a:solidFill>
                <a:latin typeface="Calibri Light" panose="020F0302020204030204" pitchFamily="34" charset="0"/>
              </a:defRPr>
            </a:lvl7pPr>
            <a:lvl8pPr marL="1371600" algn="l" defTabSz="685800" rtl="0" eaLnBrk="1" fontAlgn="base" hangingPunct="1">
              <a:lnSpc>
                <a:spcPct val="90000"/>
              </a:lnSpc>
              <a:spcBef>
                <a:spcPct val="0"/>
              </a:spcBef>
              <a:spcAft>
                <a:spcPct val="0"/>
              </a:spcAft>
              <a:defRPr sz="3000">
                <a:solidFill>
                  <a:schemeClr val="tx1"/>
                </a:solidFill>
                <a:latin typeface="Calibri Light" panose="020F0302020204030204" pitchFamily="34" charset="0"/>
              </a:defRPr>
            </a:lvl8pPr>
            <a:lvl9pPr marL="1828800" algn="l" defTabSz="685800" rtl="0" eaLnBrk="1" fontAlgn="base" hangingPunct="1">
              <a:lnSpc>
                <a:spcPct val="90000"/>
              </a:lnSpc>
              <a:spcBef>
                <a:spcPct val="0"/>
              </a:spcBef>
              <a:spcAft>
                <a:spcPct val="0"/>
              </a:spcAft>
              <a:defRPr sz="3000">
                <a:solidFill>
                  <a:schemeClr val="tx1"/>
                </a:solidFill>
                <a:latin typeface="Calibri Light" panose="020F0302020204030204" pitchFamily="34" charset="0"/>
              </a:defRPr>
            </a:lvl9pPr>
          </a:lstStyle>
          <a:p>
            <a:pPr fontAlgn="auto">
              <a:spcAft>
                <a:spcPts val="0"/>
              </a:spcAft>
              <a:defRPr/>
            </a:pPr>
            <a:r>
              <a:rPr lang="en-GB" sz="1400" b="0" i="1" dirty="0"/>
              <a:t>mayling.blackburn@homesengland.gov.uk</a:t>
            </a:r>
          </a:p>
          <a:p>
            <a:pPr fontAlgn="auto">
              <a:spcAft>
                <a:spcPts val="0"/>
              </a:spcAft>
              <a:defRPr/>
            </a:pPr>
            <a:r>
              <a:rPr lang="fi-FI" sz="1400" b="0" i="1" dirty="0"/>
              <a:t>joshua.hemmings@homesengland.gov.uk</a:t>
            </a:r>
            <a:endParaRPr lang="en-GB" sz="1400" b="0" i="1" dirty="0"/>
          </a:p>
        </p:txBody>
      </p:sp>
    </p:spTree>
    <p:extLst>
      <p:ext uri="{BB962C8B-B14F-4D97-AF65-F5344CB8AC3E}">
        <p14:creationId xmlns:p14="http://schemas.microsoft.com/office/powerpoint/2010/main" val="26307379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452" name="Rectangle 18451">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B78A84B-E499-8762-1902-56A46D17DC48}"/>
              </a:ext>
            </a:extLst>
          </p:cNvPr>
          <p:cNvSpPr>
            <a:spLocks noGrp="1"/>
          </p:cNvSpPr>
          <p:nvPr>
            <p:ph type="ctrTitle"/>
          </p:nvPr>
        </p:nvSpPr>
        <p:spPr>
          <a:xfrm>
            <a:off x="617581" y="921715"/>
            <a:ext cx="3872267" cy="2635993"/>
          </a:xfrm>
        </p:spPr>
        <p:txBody>
          <a:bodyPr anchor="b">
            <a:normAutofit/>
          </a:bodyPr>
          <a:lstStyle/>
          <a:p>
            <a:pPr algn="l"/>
            <a:r>
              <a:rPr lang="en-GB" sz="2900">
                <a:latin typeface="Arial" panose="020B0604020202020204" pitchFamily="34" charset="0"/>
                <a:cs typeface="Arial" panose="020B0604020202020204" pitchFamily="34" charset="0"/>
              </a:rPr>
              <a:t>Richard White</a:t>
            </a:r>
            <a:br>
              <a:rPr lang="en-GB" sz="2900">
                <a:latin typeface="Arial" panose="020B0604020202020204" pitchFamily="34" charset="0"/>
                <a:cs typeface="Arial" panose="020B0604020202020204" pitchFamily="34" charset="0"/>
              </a:rPr>
            </a:br>
            <a:br>
              <a:rPr lang="en-GB" sz="2900">
                <a:latin typeface="Arial" panose="020B0604020202020204" pitchFamily="34" charset="0"/>
                <a:cs typeface="Arial" panose="020B0604020202020204" pitchFamily="34" charset="0"/>
              </a:rPr>
            </a:br>
            <a:r>
              <a:rPr lang="en-GB" sz="2900">
                <a:latin typeface="Arial" panose="020B0604020202020204" pitchFamily="34" charset="0"/>
                <a:cs typeface="Arial" panose="020B0604020202020204" pitchFamily="34" charset="0"/>
              </a:rPr>
              <a:t>Executive Director of Development</a:t>
            </a:r>
            <a:br>
              <a:rPr lang="en-GB" sz="2900">
                <a:latin typeface="Arial" panose="020B0604020202020204" pitchFamily="34" charset="0"/>
                <a:cs typeface="Arial" panose="020B0604020202020204" pitchFamily="34" charset="0"/>
              </a:rPr>
            </a:br>
            <a:br>
              <a:rPr lang="en-GB" sz="2900">
                <a:latin typeface="Arial" panose="020B0604020202020204" pitchFamily="34" charset="0"/>
                <a:cs typeface="Arial" panose="020B0604020202020204" pitchFamily="34" charset="0"/>
              </a:rPr>
            </a:br>
            <a:r>
              <a:rPr lang="en-GB" sz="2900">
                <a:latin typeface="Arial" panose="020B0604020202020204" pitchFamily="34" charset="0"/>
                <a:cs typeface="Arial" panose="020B0604020202020204" pitchFamily="34" charset="0"/>
              </a:rPr>
              <a:t>Southern Housing</a:t>
            </a:r>
          </a:p>
        </p:txBody>
      </p:sp>
      <p:sp>
        <p:nvSpPr>
          <p:cNvPr id="18454" name="Rectangle 18453">
            <a:extLst>
              <a:ext uri="{FF2B5EF4-FFF2-40B4-BE49-F238E27FC236}">
                <a16:creationId xmlns:a16="http://schemas.microsoft.com/office/drawing/2014/main" id="{BC05CA36-AD6A-4ABF-9A05-52E5A143D2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4022214"/>
            <a:ext cx="9144000" cy="2835786"/>
          </a:xfrm>
          <a:prstGeom prst="rect">
            <a:avLst/>
          </a:prstGeom>
          <a:gradFill>
            <a:gsLst>
              <a:gs pos="0">
                <a:schemeClr val="accent1"/>
              </a:gs>
              <a:gs pos="78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456" name="Rectangle 18455">
            <a:extLst>
              <a:ext uri="{FF2B5EF4-FFF2-40B4-BE49-F238E27FC236}">
                <a16:creationId xmlns:a16="http://schemas.microsoft.com/office/drawing/2014/main" id="{D4331EE8-85A4-4588-8D9E-70E534D477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028950" y="4022220"/>
            <a:ext cx="6115048" cy="2835780"/>
          </a:xfrm>
          <a:prstGeom prst="rect">
            <a:avLst/>
          </a:prstGeom>
          <a:gradFill>
            <a:gsLst>
              <a:gs pos="0">
                <a:srgbClr val="000000">
                  <a:alpha val="63000"/>
                </a:srgbClr>
              </a:gs>
              <a:gs pos="100000">
                <a:schemeClr val="accent1">
                  <a:lumMod val="75000"/>
                </a:schemeClr>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458" name="Rectangle 18457">
            <a:extLst>
              <a:ext uri="{FF2B5EF4-FFF2-40B4-BE49-F238E27FC236}">
                <a16:creationId xmlns:a16="http://schemas.microsoft.com/office/drawing/2014/main" id="{49D6C862-61CC-4B46-8080-96583D653B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4022219"/>
            <a:ext cx="9190104" cy="2835781"/>
          </a:xfrm>
          <a:prstGeom prst="rect">
            <a:avLst/>
          </a:prstGeom>
          <a:gradFill>
            <a:gsLst>
              <a:gs pos="39000">
                <a:schemeClr val="accent1">
                  <a:lumMod val="50000"/>
                  <a:alpha val="0"/>
                </a:schemeClr>
              </a:gs>
              <a:gs pos="100000">
                <a:srgbClr val="000000">
                  <a:alpha val="72000"/>
                </a:srgb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8434" name="Picture 2" descr="Southern Housing">
            <a:extLst>
              <a:ext uri="{FF2B5EF4-FFF2-40B4-BE49-F238E27FC236}">
                <a16:creationId xmlns:a16="http://schemas.microsoft.com/office/drawing/2014/main" id="{B43CA72B-963F-8C95-93C9-3A8698BFC3D5}"/>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4930430" y="1243661"/>
            <a:ext cx="3872266" cy="3992679"/>
          </a:xfrm>
          <a:prstGeom prst="rect">
            <a:avLst/>
          </a:prstGeom>
          <a:noFill/>
          <a:extLst>
            <a:ext uri="{909E8E84-426E-40DD-AFC4-6F175D3DCCD1}">
              <a14:hiddenFill xmlns:a14="http://schemas.microsoft.com/office/drawing/2010/main">
                <a:solidFill>
                  <a:srgbClr val="FFFFFF"/>
                </a:solidFill>
              </a14:hiddenFill>
            </a:ext>
          </a:extLst>
        </p:spPr>
      </p:pic>
      <p:sp>
        <p:nvSpPr>
          <p:cNvPr id="18460" name="Rectangle 18459">
            <a:extLst>
              <a:ext uri="{FF2B5EF4-FFF2-40B4-BE49-F238E27FC236}">
                <a16:creationId xmlns:a16="http://schemas.microsoft.com/office/drawing/2014/main" id="{E37EECFC-A684-4391-AE85-4CDAF5565F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6400797"/>
            <a:ext cx="9143998" cy="457203"/>
          </a:xfrm>
          <a:prstGeom prst="rect">
            <a:avLst/>
          </a:prstGeom>
          <a:gradFill>
            <a:gsLst>
              <a:gs pos="0">
                <a:srgbClr val="000000">
                  <a:alpha val="43000"/>
                </a:srgbClr>
              </a:gs>
              <a:gs pos="79000">
                <a:schemeClr val="accent1">
                  <a:lumMod val="75000"/>
                  <a:alpha val="22000"/>
                </a:schemeClr>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3685587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78A84B-E499-8762-1902-56A46D17DC48}"/>
              </a:ext>
            </a:extLst>
          </p:cNvPr>
          <p:cNvSpPr>
            <a:spLocks noGrp="1"/>
          </p:cNvSpPr>
          <p:nvPr>
            <p:ph type="ctrTitle"/>
          </p:nvPr>
        </p:nvSpPr>
        <p:spPr/>
        <p:txBody>
          <a:bodyPr/>
          <a:lstStyle/>
          <a:p>
            <a:endParaRPr lang="en-GB"/>
          </a:p>
        </p:txBody>
      </p:sp>
      <p:sp>
        <p:nvSpPr>
          <p:cNvPr id="3" name="Subtitle 2">
            <a:extLst>
              <a:ext uri="{FF2B5EF4-FFF2-40B4-BE49-F238E27FC236}">
                <a16:creationId xmlns:a16="http://schemas.microsoft.com/office/drawing/2014/main" id="{6AE8173F-B466-A83E-3D31-D1F3F6F30F50}"/>
              </a:ext>
            </a:extLst>
          </p:cNvPr>
          <p:cNvSpPr>
            <a:spLocks noGrp="1"/>
          </p:cNvSpPr>
          <p:nvPr>
            <p:ph type="subTitle" idx="1"/>
          </p:nvPr>
        </p:nvSpPr>
        <p:spPr/>
        <p:txBody>
          <a:bodyPr/>
          <a:lstStyle/>
          <a:p>
            <a:endParaRPr lang="en-GB"/>
          </a:p>
        </p:txBody>
      </p:sp>
      <p:pic>
        <p:nvPicPr>
          <p:cNvPr id="9" name="Picture 8">
            <a:extLst>
              <a:ext uri="{FF2B5EF4-FFF2-40B4-BE49-F238E27FC236}">
                <a16:creationId xmlns:a16="http://schemas.microsoft.com/office/drawing/2014/main" id="{8691DA69-1CF4-418C-5DE0-A0E476E262B9}"/>
              </a:ext>
            </a:extLst>
          </p:cNvPr>
          <p:cNvPicPr>
            <a:picLocks noChangeAspect="1"/>
          </p:cNvPicPr>
          <p:nvPr/>
        </p:nvPicPr>
        <p:blipFill>
          <a:blip r:embed="rId2"/>
          <a:stretch>
            <a:fillRect/>
          </a:stretch>
        </p:blipFill>
        <p:spPr>
          <a:xfrm>
            <a:off x="0" y="722602"/>
            <a:ext cx="9144000" cy="5412795"/>
          </a:xfrm>
          <a:prstGeom prst="rect">
            <a:avLst/>
          </a:prstGeom>
        </p:spPr>
      </p:pic>
    </p:spTree>
    <p:extLst>
      <p:ext uri="{BB962C8B-B14F-4D97-AF65-F5344CB8AC3E}">
        <p14:creationId xmlns:p14="http://schemas.microsoft.com/office/powerpoint/2010/main" val="192811271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78A84B-E499-8762-1902-56A46D17DC48}"/>
              </a:ext>
            </a:extLst>
          </p:cNvPr>
          <p:cNvSpPr>
            <a:spLocks noGrp="1"/>
          </p:cNvSpPr>
          <p:nvPr>
            <p:ph type="ctrTitle"/>
          </p:nvPr>
        </p:nvSpPr>
        <p:spPr/>
        <p:txBody>
          <a:bodyPr/>
          <a:lstStyle/>
          <a:p>
            <a:endParaRPr lang="en-GB"/>
          </a:p>
        </p:txBody>
      </p:sp>
      <p:sp>
        <p:nvSpPr>
          <p:cNvPr id="3" name="Subtitle 2">
            <a:extLst>
              <a:ext uri="{FF2B5EF4-FFF2-40B4-BE49-F238E27FC236}">
                <a16:creationId xmlns:a16="http://schemas.microsoft.com/office/drawing/2014/main" id="{6AE8173F-B466-A83E-3D31-D1F3F6F30F50}"/>
              </a:ext>
            </a:extLst>
          </p:cNvPr>
          <p:cNvSpPr>
            <a:spLocks noGrp="1"/>
          </p:cNvSpPr>
          <p:nvPr>
            <p:ph type="subTitle" idx="1"/>
          </p:nvPr>
        </p:nvSpPr>
        <p:spPr/>
        <p:txBody>
          <a:bodyPr/>
          <a:lstStyle/>
          <a:p>
            <a:endParaRPr lang="en-GB"/>
          </a:p>
        </p:txBody>
      </p:sp>
      <p:pic>
        <p:nvPicPr>
          <p:cNvPr id="5" name="Picture 4">
            <a:extLst>
              <a:ext uri="{FF2B5EF4-FFF2-40B4-BE49-F238E27FC236}">
                <a16:creationId xmlns:a16="http://schemas.microsoft.com/office/drawing/2014/main" id="{B7F88CC8-FC8C-93B7-385D-F46119C3765F}"/>
              </a:ext>
            </a:extLst>
          </p:cNvPr>
          <p:cNvPicPr>
            <a:picLocks noChangeAspect="1"/>
          </p:cNvPicPr>
          <p:nvPr/>
        </p:nvPicPr>
        <p:blipFill>
          <a:blip r:embed="rId2"/>
          <a:stretch>
            <a:fillRect/>
          </a:stretch>
        </p:blipFill>
        <p:spPr>
          <a:xfrm>
            <a:off x="0" y="121227"/>
            <a:ext cx="9144000" cy="6615545"/>
          </a:xfrm>
          <a:prstGeom prst="rect">
            <a:avLst/>
          </a:prstGeom>
        </p:spPr>
      </p:pic>
    </p:spTree>
    <p:extLst>
      <p:ext uri="{BB962C8B-B14F-4D97-AF65-F5344CB8AC3E}">
        <p14:creationId xmlns:p14="http://schemas.microsoft.com/office/powerpoint/2010/main" val="356040171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78A84B-E499-8762-1902-56A46D17DC48}"/>
              </a:ext>
            </a:extLst>
          </p:cNvPr>
          <p:cNvSpPr>
            <a:spLocks noGrp="1"/>
          </p:cNvSpPr>
          <p:nvPr>
            <p:ph type="ctrTitle"/>
          </p:nvPr>
        </p:nvSpPr>
        <p:spPr/>
        <p:txBody>
          <a:bodyPr/>
          <a:lstStyle/>
          <a:p>
            <a:endParaRPr lang="en-GB"/>
          </a:p>
        </p:txBody>
      </p:sp>
      <p:sp>
        <p:nvSpPr>
          <p:cNvPr id="3" name="Subtitle 2">
            <a:extLst>
              <a:ext uri="{FF2B5EF4-FFF2-40B4-BE49-F238E27FC236}">
                <a16:creationId xmlns:a16="http://schemas.microsoft.com/office/drawing/2014/main" id="{6AE8173F-B466-A83E-3D31-D1F3F6F30F50}"/>
              </a:ext>
            </a:extLst>
          </p:cNvPr>
          <p:cNvSpPr>
            <a:spLocks noGrp="1"/>
          </p:cNvSpPr>
          <p:nvPr>
            <p:ph type="subTitle" idx="1"/>
          </p:nvPr>
        </p:nvSpPr>
        <p:spPr/>
        <p:txBody>
          <a:bodyPr/>
          <a:lstStyle/>
          <a:p>
            <a:endParaRPr lang="en-GB"/>
          </a:p>
        </p:txBody>
      </p:sp>
      <p:pic>
        <p:nvPicPr>
          <p:cNvPr id="5" name="Picture 4">
            <a:extLst>
              <a:ext uri="{FF2B5EF4-FFF2-40B4-BE49-F238E27FC236}">
                <a16:creationId xmlns:a16="http://schemas.microsoft.com/office/drawing/2014/main" id="{A2B28A8D-9D96-9C4C-4966-A8A52D38F5ED}"/>
              </a:ext>
            </a:extLst>
          </p:cNvPr>
          <p:cNvPicPr>
            <a:picLocks noChangeAspect="1"/>
          </p:cNvPicPr>
          <p:nvPr/>
        </p:nvPicPr>
        <p:blipFill>
          <a:blip r:embed="rId2"/>
          <a:stretch>
            <a:fillRect/>
          </a:stretch>
        </p:blipFill>
        <p:spPr>
          <a:xfrm>
            <a:off x="0" y="196953"/>
            <a:ext cx="9144000" cy="6464094"/>
          </a:xfrm>
          <a:prstGeom prst="rect">
            <a:avLst/>
          </a:prstGeom>
        </p:spPr>
      </p:pic>
    </p:spTree>
    <p:extLst>
      <p:ext uri="{BB962C8B-B14F-4D97-AF65-F5344CB8AC3E}">
        <p14:creationId xmlns:p14="http://schemas.microsoft.com/office/powerpoint/2010/main" val="259937164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78A84B-E499-8762-1902-56A46D17DC48}"/>
              </a:ext>
            </a:extLst>
          </p:cNvPr>
          <p:cNvSpPr>
            <a:spLocks noGrp="1"/>
          </p:cNvSpPr>
          <p:nvPr>
            <p:ph type="ctrTitle"/>
          </p:nvPr>
        </p:nvSpPr>
        <p:spPr/>
        <p:txBody>
          <a:bodyPr/>
          <a:lstStyle/>
          <a:p>
            <a:endParaRPr lang="en-GB"/>
          </a:p>
        </p:txBody>
      </p:sp>
      <p:sp>
        <p:nvSpPr>
          <p:cNvPr id="3" name="Subtitle 2">
            <a:extLst>
              <a:ext uri="{FF2B5EF4-FFF2-40B4-BE49-F238E27FC236}">
                <a16:creationId xmlns:a16="http://schemas.microsoft.com/office/drawing/2014/main" id="{6AE8173F-B466-A83E-3D31-D1F3F6F30F50}"/>
              </a:ext>
            </a:extLst>
          </p:cNvPr>
          <p:cNvSpPr>
            <a:spLocks noGrp="1"/>
          </p:cNvSpPr>
          <p:nvPr>
            <p:ph type="subTitle" idx="1"/>
          </p:nvPr>
        </p:nvSpPr>
        <p:spPr/>
        <p:txBody>
          <a:bodyPr/>
          <a:lstStyle/>
          <a:p>
            <a:endParaRPr lang="en-GB"/>
          </a:p>
        </p:txBody>
      </p:sp>
      <p:pic>
        <p:nvPicPr>
          <p:cNvPr id="5" name="Picture 4">
            <a:extLst>
              <a:ext uri="{FF2B5EF4-FFF2-40B4-BE49-F238E27FC236}">
                <a16:creationId xmlns:a16="http://schemas.microsoft.com/office/drawing/2014/main" id="{E4E6FADF-9223-FCFF-4DA2-91BE20E46201}"/>
              </a:ext>
            </a:extLst>
          </p:cNvPr>
          <p:cNvPicPr>
            <a:picLocks noChangeAspect="1"/>
          </p:cNvPicPr>
          <p:nvPr/>
        </p:nvPicPr>
        <p:blipFill>
          <a:blip r:embed="rId2"/>
          <a:stretch>
            <a:fillRect/>
          </a:stretch>
        </p:blipFill>
        <p:spPr>
          <a:xfrm>
            <a:off x="0" y="7121"/>
            <a:ext cx="9144000" cy="6843757"/>
          </a:xfrm>
          <a:prstGeom prst="rect">
            <a:avLst/>
          </a:prstGeom>
        </p:spPr>
      </p:pic>
    </p:spTree>
    <p:extLst>
      <p:ext uri="{BB962C8B-B14F-4D97-AF65-F5344CB8AC3E}">
        <p14:creationId xmlns:p14="http://schemas.microsoft.com/office/powerpoint/2010/main" val="66800452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78A84B-E499-8762-1902-56A46D17DC48}"/>
              </a:ext>
            </a:extLst>
          </p:cNvPr>
          <p:cNvSpPr>
            <a:spLocks noGrp="1"/>
          </p:cNvSpPr>
          <p:nvPr>
            <p:ph type="ctrTitle"/>
          </p:nvPr>
        </p:nvSpPr>
        <p:spPr/>
        <p:txBody>
          <a:bodyPr/>
          <a:lstStyle/>
          <a:p>
            <a:endParaRPr lang="en-GB"/>
          </a:p>
        </p:txBody>
      </p:sp>
      <p:sp>
        <p:nvSpPr>
          <p:cNvPr id="3" name="Subtitle 2">
            <a:extLst>
              <a:ext uri="{FF2B5EF4-FFF2-40B4-BE49-F238E27FC236}">
                <a16:creationId xmlns:a16="http://schemas.microsoft.com/office/drawing/2014/main" id="{6AE8173F-B466-A83E-3D31-D1F3F6F30F50}"/>
              </a:ext>
            </a:extLst>
          </p:cNvPr>
          <p:cNvSpPr>
            <a:spLocks noGrp="1"/>
          </p:cNvSpPr>
          <p:nvPr>
            <p:ph type="subTitle" idx="1"/>
          </p:nvPr>
        </p:nvSpPr>
        <p:spPr/>
        <p:txBody>
          <a:bodyPr/>
          <a:lstStyle/>
          <a:p>
            <a:endParaRPr lang="en-GB"/>
          </a:p>
        </p:txBody>
      </p:sp>
      <p:pic>
        <p:nvPicPr>
          <p:cNvPr id="5" name="Picture 4">
            <a:extLst>
              <a:ext uri="{FF2B5EF4-FFF2-40B4-BE49-F238E27FC236}">
                <a16:creationId xmlns:a16="http://schemas.microsoft.com/office/drawing/2014/main" id="{15F485EB-B455-0D8E-3591-F673E38DF271}"/>
              </a:ext>
            </a:extLst>
          </p:cNvPr>
          <p:cNvPicPr>
            <a:picLocks noChangeAspect="1"/>
          </p:cNvPicPr>
          <p:nvPr/>
        </p:nvPicPr>
        <p:blipFill>
          <a:blip r:embed="rId2"/>
          <a:stretch>
            <a:fillRect/>
          </a:stretch>
        </p:blipFill>
        <p:spPr>
          <a:xfrm>
            <a:off x="0" y="3572"/>
            <a:ext cx="9144000" cy="6850856"/>
          </a:xfrm>
          <a:prstGeom prst="rect">
            <a:avLst/>
          </a:prstGeom>
        </p:spPr>
      </p:pic>
    </p:spTree>
    <p:extLst>
      <p:ext uri="{BB962C8B-B14F-4D97-AF65-F5344CB8AC3E}">
        <p14:creationId xmlns:p14="http://schemas.microsoft.com/office/powerpoint/2010/main" val="32575412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008B98-EB27-4F0B-0020-E8ECE539C224}"/>
              </a:ext>
            </a:extLst>
          </p:cNvPr>
          <p:cNvSpPr>
            <a:spLocks noGrp="1"/>
          </p:cNvSpPr>
          <p:nvPr>
            <p:ph type="title"/>
          </p:nvPr>
        </p:nvSpPr>
        <p:spPr/>
        <p:txBody>
          <a:bodyPr/>
          <a:lstStyle/>
          <a:p>
            <a:pPr algn="ctr"/>
            <a:br>
              <a:rPr lang="en-GB" dirty="0"/>
            </a:br>
            <a:br>
              <a:rPr lang="en-GB" dirty="0"/>
            </a:br>
            <a:br>
              <a:rPr lang="en-GB" dirty="0"/>
            </a:br>
            <a:br>
              <a:rPr lang="en-GB" dirty="0"/>
            </a:br>
            <a:br>
              <a:rPr lang="en-GB" dirty="0"/>
            </a:br>
            <a:br>
              <a:rPr lang="en-GB" dirty="0"/>
            </a:br>
            <a:br>
              <a:rPr lang="en-GB" dirty="0"/>
            </a:br>
            <a:br>
              <a:rPr lang="en-GB" dirty="0"/>
            </a:br>
            <a:br>
              <a:rPr lang="en-GB" dirty="0"/>
            </a:br>
            <a:br>
              <a:rPr lang="en-GB" dirty="0"/>
            </a:br>
            <a:br>
              <a:rPr lang="en-GB" dirty="0"/>
            </a:br>
            <a:br>
              <a:rPr lang="en-GB" dirty="0"/>
            </a:br>
            <a:br>
              <a:rPr lang="en-GB" dirty="0"/>
            </a:br>
            <a:br>
              <a:rPr lang="en-GB" dirty="0"/>
            </a:br>
            <a:r>
              <a:rPr lang="en-GB" sz="2000" dirty="0"/>
              <a:t>Lorna Ford</a:t>
            </a:r>
            <a:br>
              <a:rPr lang="en-GB" sz="2000" dirty="0"/>
            </a:br>
            <a:br>
              <a:rPr lang="en-GB" sz="2000" dirty="0"/>
            </a:br>
            <a:r>
              <a:rPr lang="en-GB" sz="2000" dirty="0"/>
              <a:t>Chief Executive</a:t>
            </a:r>
            <a:br>
              <a:rPr lang="en-GB" sz="2000" dirty="0"/>
            </a:br>
            <a:br>
              <a:rPr lang="en-GB" sz="2000" dirty="0"/>
            </a:br>
            <a:r>
              <a:rPr lang="en-GB" sz="2000" dirty="0"/>
              <a:t>Rother District Council</a:t>
            </a:r>
          </a:p>
        </p:txBody>
      </p:sp>
    </p:spTree>
    <p:extLst>
      <p:ext uri="{BB962C8B-B14F-4D97-AF65-F5344CB8AC3E}">
        <p14:creationId xmlns:p14="http://schemas.microsoft.com/office/powerpoint/2010/main" val="26740997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78A84B-E499-8762-1902-56A46D17DC48}"/>
              </a:ext>
            </a:extLst>
          </p:cNvPr>
          <p:cNvSpPr>
            <a:spLocks noGrp="1"/>
          </p:cNvSpPr>
          <p:nvPr>
            <p:ph type="ctrTitle"/>
          </p:nvPr>
        </p:nvSpPr>
        <p:spPr/>
        <p:txBody>
          <a:bodyPr/>
          <a:lstStyle/>
          <a:p>
            <a:endParaRPr lang="en-GB"/>
          </a:p>
        </p:txBody>
      </p:sp>
      <p:sp>
        <p:nvSpPr>
          <p:cNvPr id="3" name="Subtitle 2">
            <a:extLst>
              <a:ext uri="{FF2B5EF4-FFF2-40B4-BE49-F238E27FC236}">
                <a16:creationId xmlns:a16="http://schemas.microsoft.com/office/drawing/2014/main" id="{6AE8173F-B466-A83E-3D31-D1F3F6F30F50}"/>
              </a:ext>
            </a:extLst>
          </p:cNvPr>
          <p:cNvSpPr>
            <a:spLocks noGrp="1"/>
          </p:cNvSpPr>
          <p:nvPr>
            <p:ph type="subTitle" idx="1"/>
          </p:nvPr>
        </p:nvSpPr>
        <p:spPr/>
        <p:txBody>
          <a:bodyPr/>
          <a:lstStyle/>
          <a:p>
            <a:endParaRPr lang="en-GB"/>
          </a:p>
        </p:txBody>
      </p:sp>
      <p:pic>
        <p:nvPicPr>
          <p:cNvPr id="5" name="Picture 4">
            <a:extLst>
              <a:ext uri="{FF2B5EF4-FFF2-40B4-BE49-F238E27FC236}">
                <a16:creationId xmlns:a16="http://schemas.microsoft.com/office/drawing/2014/main" id="{602FF36F-0B7C-8033-C685-DB4C30A41E3C}"/>
              </a:ext>
            </a:extLst>
          </p:cNvPr>
          <p:cNvPicPr>
            <a:picLocks noChangeAspect="1"/>
          </p:cNvPicPr>
          <p:nvPr/>
        </p:nvPicPr>
        <p:blipFill>
          <a:blip r:embed="rId2"/>
          <a:stretch>
            <a:fillRect/>
          </a:stretch>
        </p:blipFill>
        <p:spPr>
          <a:xfrm>
            <a:off x="0" y="186423"/>
            <a:ext cx="9144000" cy="6485154"/>
          </a:xfrm>
          <a:prstGeom prst="rect">
            <a:avLst/>
          </a:prstGeom>
        </p:spPr>
      </p:pic>
    </p:spTree>
    <p:extLst>
      <p:ext uri="{BB962C8B-B14F-4D97-AF65-F5344CB8AC3E}">
        <p14:creationId xmlns:p14="http://schemas.microsoft.com/office/powerpoint/2010/main" val="186689164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78A84B-E499-8762-1902-56A46D17DC48}"/>
              </a:ext>
            </a:extLst>
          </p:cNvPr>
          <p:cNvSpPr>
            <a:spLocks noGrp="1"/>
          </p:cNvSpPr>
          <p:nvPr>
            <p:ph type="ctrTitle"/>
          </p:nvPr>
        </p:nvSpPr>
        <p:spPr/>
        <p:txBody>
          <a:bodyPr/>
          <a:lstStyle/>
          <a:p>
            <a:endParaRPr lang="en-GB"/>
          </a:p>
        </p:txBody>
      </p:sp>
      <p:sp>
        <p:nvSpPr>
          <p:cNvPr id="3" name="Subtitle 2">
            <a:extLst>
              <a:ext uri="{FF2B5EF4-FFF2-40B4-BE49-F238E27FC236}">
                <a16:creationId xmlns:a16="http://schemas.microsoft.com/office/drawing/2014/main" id="{6AE8173F-B466-A83E-3D31-D1F3F6F30F50}"/>
              </a:ext>
            </a:extLst>
          </p:cNvPr>
          <p:cNvSpPr>
            <a:spLocks noGrp="1"/>
          </p:cNvSpPr>
          <p:nvPr>
            <p:ph type="subTitle" idx="1"/>
          </p:nvPr>
        </p:nvSpPr>
        <p:spPr/>
        <p:txBody>
          <a:bodyPr/>
          <a:lstStyle/>
          <a:p>
            <a:endParaRPr lang="en-GB"/>
          </a:p>
        </p:txBody>
      </p:sp>
      <p:pic>
        <p:nvPicPr>
          <p:cNvPr id="5" name="Picture 4">
            <a:extLst>
              <a:ext uri="{FF2B5EF4-FFF2-40B4-BE49-F238E27FC236}">
                <a16:creationId xmlns:a16="http://schemas.microsoft.com/office/drawing/2014/main" id="{059D9DE2-5DBB-662D-6226-708A3186B26A}"/>
              </a:ext>
            </a:extLst>
          </p:cNvPr>
          <p:cNvPicPr>
            <a:picLocks noChangeAspect="1"/>
          </p:cNvPicPr>
          <p:nvPr/>
        </p:nvPicPr>
        <p:blipFill>
          <a:blip r:embed="rId2"/>
          <a:stretch>
            <a:fillRect/>
          </a:stretch>
        </p:blipFill>
        <p:spPr>
          <a:xfrm>
            <a:off x="0" y="182071"/>
            <a:ext cx="9144000" cy="6493858"/>
          </a:xfrm>
          <a:prstGeom prst="rect">
            <a:avLst/>
          </a:prstGeom>
        </p:spPr>
      </p:pic>
    </p:spTree>
    <p:extLst>
      <p:ext uri="{BB962C8B-B14F-4D97-AF65-F5344CB8AC3E}">
        <p14:creationId xmlns:p14="http://schemas.microsoft.com/office/powerpoint/2010/main" val="223810468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78A84B-E499-8762-1902-56A46D17DC48}"/>
              </a:ext>
            </a:extLst>
          </p:cNvPr>
          <p:cNvSpPr>
            <a:spLocks noGrp="1"/>
          </p:cNvSpPr>
          <p:nvPr>
            <p:ph type="ctrTitle"/>
          </p:nvPr>
        </p:nvSpPr>
        <p:spPr/>
        <p:txBody>
          <a:bodyPr/>
          <a:lstStyle/>
          <a:p>
            <a:endParaRPr lang="en-GB"/>
          </a:p>
        </p:txBody>
      </p:sp>
      <p:sp>
        <p:nvSpPr>
          <p:cNvPr id="3" name="Subtitle 2">
            <a:extLst>
              <a:ext uri="{FF2B5EF4-FFF2-40B4-BE49-F238E27FC236}">
                <a16:creationId xmlns:a16="http://schemas.microsoft.com/office/drawing/2014/main" id="{6AE8173F-B466-A83E-3D31-D1F3F6F30F50}"/>
              </a:ext>
            </a:extLst>
          </p:cNvPr>
          <p:cNvSpPr>
            <a:spLocks noGrp="1"/>
          </p:cNvSpPr>
          <p:nvPr>
            <p:ph type="subTitle" idx="1"/>
          </p:nvPr>
        </p:nvSpPr>
        <p:spPr/>
        <p:txBody>
          <a:bodyPr/>
          <a:lstStyle/>
          <a:p>
            <a:endParaRPr lang="en-GB"/>
          </a:p>
        </p:txBody>
      </p:sp>
      <p:pic>
        <p:nvPicPr>
          <p:cNvPr id="5" name="Picture 4">
            <a:extLst>
              <a:ext uri="{FF2B5EF4-FFF2-40B4-BE49-F238E27FC236}">
                <a16:creationId xmlns:a16="http://schemas.microsoft.com/office/drawing/2014/main" id="{39A262E5-1787-3D8D-2ADF-4B2E749493BC}"/>
              </a:ext>
            </a:extLst>
          </p:cNvPr>
          <p:cNvPicPr>
            <a:picLocks noChangeAspect="1"/>
          </p:cNvPicPr>
          <p:nvPr/>
        </p:nvPicPr>
        <p:blipFill>
          <a:blip r:embed="rId2"/>
          <a:stretch>
            <a:fillRect/>
          </a:stretch>
        </p:blipFill>
        <p:spPr>
          <a:xfrm>
            <a:off x="0" y="193171"/>
            <a:ext cx="9144000" cy="6471658"/>
          </a:xfrm>
          <a:prstGeom prst="rect">
            <a:avLst/>
          </a:prstGeom>
        </p:spPr>
      </p:pic>
    </p:spTree>
    <p:extLst>
      <p:ext uri="{BB962C8B-B14F-4D97-AF65-F5344CB8AC3E}">
        <p14:creationId xmlns:p14="http://schemas.microsoft.com/office/powerpoint/2010/main" val="364247784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78A84B-E499-8762-1902-56A46D17DC48}"/>
              </a:ext>
            </a:extLst>
          </p:cNvPr>
          <p:cNvSpPr>
            <a:spLocks noGrp="1"/>
          </p:cNvSpPr>
          <p:nvPr>
            <p:ph type="ctrTitle"/>
          </p:nvPr>
        </p:nvSpPr>
        <p:spPr/>
        <p:txBody>
          <a:bodyPr/>
          <a:lstStyle/>
          <a:p>
            <a:endParaRPr lang="en-GB"/>
          </a:p>
        </p:txBody>
      </p:sp>
      <p:sp>
        <p:nvSpPr>
          <p:cNvPr id="3" name="Subtitle 2">
            <a:extLst>
              <a:ext uri="{FF2B5EF4-FFF2-40B4-BE49-F238E27FC236}">
                <a16:creationId xmlns:a16="http://schemas.microsoft.com/office/drawing/2014/main" id="{6AE8173F-B466-A83E-3D31-D1F3F6F30F50}"/>
              </a:ext>
            </a:extLst>
          </p:cNvPr>
          <p:cNvSpPr>
            <a:spLocks noGrp="1"/>
          </p:cNvSpPr>
          <p:nvPr>
            <p:ph type="subTitle" idx="1"/>
          </p:nvPr>
        </p:nvSpPr>
        <p:spPr/>
        <p:txBody>
          <a:bodyPr/>
          <a:lstStyle/>
          <a:p>
            <a:endParaRPr lang="en-GB"/>
          </a:p>
        </p:txBody>
      </p:sp>
      <p:pic>
        <p:nvPicPr>
          <p:cNvPr id="5" name="Picture 4">
            <a:extLst>
              <a:ext uri="{FF2B5EF4-FFF2-40B4-BE49-F238E27FC236}">
                <a16:creationId xmlns:a16="http://schemas.microsoft.com/office/drawing/2014/main" id="{D5710C1A-D321-BAE1-1C23-4142B7246D09}"/>
              </a:ext>
            </a:extLst>
          </p:cNvPr>
          <p:cNvPicPr>
            <a:picLocks noChangeAspect="1"/>
          </p:cNvPicPr>
          <p:nvPr/>
        </p:nvPicPr>
        <p:blipFill>
          <a:blip r:embed="rId2"/>
          <a:stretch>
            <a:fillRect/>
          </a:stretch>
        </p:blipFill>
        <p:spPr>
          <a:xfrm>
            <a:off x="0" y="195557"/>
            <a:ext cx="9144000" cy="6466885"/>
          </a:xfrm>
          <a:prstGeom prst="rect">
            <a:avLst/>
          </a:prstGeom>
        </p:spPr>
      </p:pic>
    </p:spTree>
    <p:extLst>
      <p:ext uri="{BB962C8B-B14F-4D97-AF65-F5344CB8AC3E}">
        <p14:creationId xmlns:p14="http://schemas.microsoft.com/office/powerpoint/2010/main" val="428239579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78A84B-E499-8762-1902-56A46D17DC48}"/>
              </a:ext>
            </a:extLst>
          </p:cNvPr>
          <p:cNvSpPr>
            <a:spLocks noGrp="1"/>
          </p:cNvSpPr>
          <p:nvPr>
            <p:ph type="ctrTitle"/>
          </p:nvPr>
        </p:nvSpPr>
        <p:spPr/>
        <p:txBody>
          <a:bodyPr/>
          <a:lstStyle/>
          <a:p>
            <a:endParaRPr lang="en-GB"/>
          </a:p>
        </p:txBody>
      </p:sp>
      <p:sp>
        <p:nvSpPr>
          <p:cNvPr id="3" name="Subtitle 2">
            <a:extLst>
              <a:ext uri="{FF2B5EF4-FFF2-40B4-BE49-F238E27FC236}">
                <a16:creationId xmlns:a16="http://schemas.microsoft.com/office/drawing/2014/main" id="{6AE8173F-B466-A83E-3D31-D1F3F6F30F50}"/>
              </a:ext>
            </a:extLst>
          </p:cNvPr>
          <p:cNvSpPr>
            <a:spLocks noGrp="1"/>
          </p:cNvSpPr>
          <p:nvPr>
            <p:ph type="subTitle" idx="1"/>
          </p:nvPr>
        </p:nvSpPr>
        <p:spPr/>
        <p:txBody>
          <a:bodyPr/>
          <a:lstStyle/>
          <a:p>
            <a:endParaRPr lang="en-GB"/>
          </a:p>
        </p:txBody>
      </p:sp>
      <p:pic>
        <p:nvPicPr>
          <p:cNvPr id="5" name="Picture 4">
            <a:extLst>
              <a:ext uri="{FF2B5EF4-FFF2-40B4-BE49-F238E27FC236}">
                <a16:creationId xmlns:a16="http://schemas.microsoft.com/office/drawing/2014/main" id="{75401CDE-1B63-0940-434C-E46E635A22A4}"/>
              </a:ext>
            </a:extLst>
          </p:cNvPr>
          <p:cNvPicPr>
            <a:picLocks noChangeAspect="1"/>
          </p:cNvPicPr>
          <p:nvPr/>
        </p:nvPicPr>
        <p:blipFill>
          <a:blip r:embed="rId2"/>
          <a:stretch>
            <a:fillRect/>
          </a:stretch>
        </p:blipFill>
        <p:spPr>
          <a:xfrm>
            <a:off x="0" y="193171"/>
            <a:ext cx="9144000" cy="6471658"/>
          </a:xfrm>
          <a:prstGeom prst="rect">
            <a:avLst/>
          </a:prstGeom>
        </p:spPr>
      </p:pic>
    </p:spTree>
    <p:extLst>
      <p:ext uri="{BB962C8B-B14F-4D97-AF65-F5344CB8AC3E}">
        <p14:creationId xmlns:p14="http://schemas.microsoft.com/office/powerpoint/2010/main" val="308270759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78A84B-E499-8762-1902-56A46D17DC48}"/>
              </a:ext>
            </a:extLst>
          </p:cNvPr>
          <p:cNvSpPr>
            <a:spLocks noGrp="1"/>
          </p:cNvSpPr>
          <p:nvPr>
            <p:ph type="ctrTitle"/>
          </p:nvPr>
        </p:nvSpPr>
        <p:spPr/>
        <p:txBody>
          <a:bodyPr/>
          <a:lstStyle/>
          <a:p>
            <a:endParaRPr lang="en-GB"/>
          </a:p>
        </p:txBody>
      </p:sp>
      <p:sp>
        <p:nvSpPr>
          <p:cNvPr id="3" name="Subtitle 2">
            <a:extLst>
              <a:ext uri="{FF2B5EF4-FFF2-40B4-BE49-F238E27FC236}">
                <a16:creationId xmlns:a16="http://schemas.microsoft.com/office/drawing/2014/main" id="{6AE8173F-B466-A83E-3D31-D1F3F6F30F50}"/>
              </a:ext>
            </a:extLst>
          </p:cNvPr>
          <p:cNvSpPr>
            <a:spLocks noGrp="1"/>
          </p:cNvSpPr>
          <p:nvPr>
            <p:ph type="subTitle" idx="1"/>
          </p:nvPr>
        </p:nvSpPr>
        <p:spPr/>
        <p:txBody>
          <a:bodyPr/>
          <a:lstStyle/>
          <a:p>
            <a:endParaRPr lang="en-GB"/>
          </a:p>
        </p:txBody>
      </p:sp>
      <p:pic>
        <p:nvPicPr>
          <p:cNvPr id="5" name="Picture 4">
            <a:extLst>
              <a:ext uri="{FF2B5EF4-FFF2-40B4-BE49-F238E27FC236}">
                <a16:creationId xmlns:a16="http://schemas.microsoft.com/office/drawing/2014/main" id="{7495B371-4D30-6C3C-8F40-334F2F7AAC1D}"/>
              </a:ext>
            </a:extLst>
          </p:cNvPr>
          <p:cNvPicPr>
            <a:picLocks noChangeAspect="1"/>
          </p:cNvPicPr>
          <p:nvPr/>
        </p:nvPicPr>
        <p:blipFill>
          <a:blip r:embed="rId3"/>
          <a:stretch>
            <a:fillRect/>
          </a:stretch>
        </p:blipFill>
        <p:spPr>
          <a:xfrm>
            <a:off x="0" y="216877"/>
            <a:ext cx="9144000" cy="6424246"/>
          </a:xfrm>
          <a:prstGeom prst="rect">
            <a:avLst/>
          </a:prstGeom>
        </p:spPr>
      </p:pic>
    </p:spTree>
    <p:extLst>
      <p:ext uri="{BB962C8B-B14F-4D97-AF65-F5344CB8AC3E}">
        <p14:creationId xmlns:p14="http://schemas.microsoft.com/office/powerpoint/2010/main" val="214045424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78A84B-E499-8762-1902-56A46D17DC48}"/>
              </a:ext>
            </a:extLst>
          </p:cNvPr>
          <p:cNvSpPr>
            <a:spLocks noGrp="1"/>
          </p:cNvSpPr>
          <p:nvPr>
            <p:ph type="ctrTitle"/>
          </p:nvPr>
        </p:nvSpPr>
        <p:spPr>
          <a:xfrm>
            <a:off x="628650" y="2340430"/>
            <a:ext cx="3184071" cy="2206364"/>
          </a:xfrm>
        </p:spPr>
        <p:txBody>
          <a:bodyPr vert="horz" lIns="91440" tIns="45720" rIns="91440" bIns="45720" rtlCol="0" anchor="ctr">
            <a:normAutofit/>
          </a:bodyPr>
          <a:lstStyle/>
          <a:p>
            <a:pPr algn="l" defTabSz="914400"/>
            <a:r>
              <a:rPr lang="en-US" sz="3100" kern="1200">
                <a:solidFill>
                  <a:schemeClr val="tx1"/>
                </a:solidFill>
                <a:latin typeface="+mj-lt"/>
                <a:ea typeface="+mj-ea"/>
                <a:cs typeface="+mj-cs"/>
              </a:rPr>
              <a:t>Jonathan Buckwell</a:t>
            </a:r>
            <a:br>
              <a:rPr lang="en-US" sz="3100" kern="1200">
                <a:solidFill>
                  <a:schemeClr val="tx1"/>
                </a:solidFill>
                <a:latin typeface="+mj-lt"/>
                <a:ea typeface="+mj-ea"/>
                <a:cs typeface="+mj-cs"/>
              </a:rPr>
            </a:br>
            <a:r>
              <a:rPr lang="en-US" sz="3100" kern="1200">
                <a:solidFill>
                  <a:schemeClr val="tx1"/>
                </a:solidFill>
                <a:latin typeface="+mj-lt"/>
                <a:ea typeface="+mj-ea"/>
                <a:cs typeface="+mj-cs"/>
              </a:rPr>
              <a:t>Developers East Sussex &amp; DHA Planning</a:t>
            </a:r>
          </a:p>
        </p:txBody>
      </p:sp>
      <p:sp>
        <p:nvSpPr>
          <p:cNvPr id="21511" name="Freeform 5">
            <a:extLst>
              <a:ext uri="{FF2B5EF4-FFF2-40B4-BE49-F238E27FC236}">
                <a16:creationId xmlns:a16="http://schemas.microsoft.com/office/drawing/2014/main" id="{AF1E5E62-9EB9-408E-AE53-A04A4C8110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4440464" cy="2130951"/>
          </a:xfrm>
          <a:custGeom>
            <a:avLst/>
            <a:gdLst>
              <a:gd name="connsiteX0" fmla="*/ 0 w 5920619"/>
              <a:gd name="connsiteY0" fmla="*/ 0 h 2130951"/>
              <a:gd name="connsiteX1" fmla="*/ 3191370 w 5920619"/>
              <a:gd name="connsiteY1" fmla="*/ 0 h 2130951"/>
              <a:gd name="connsiteX2" fmla="*/ 3346315 w 5920619"/>
              <a:gd name="connsiteY2" fmla="*/ 0 h 2130951"/>
              <a:gd name="connsiteX3" fmla="*/ 5920619 w 5920619"/>
              <a:gd name="connsiteY3" fmla="*/ 0 h 2130951"/>
              <a:gd name="connsiteX4" fmla="*/ 4936971 w 5920619"/>
              <a:gd name="connsiteY4" fmla="*/ 2130951 h 2130951"/>
              <a:gd name="connsiteX5" fmla="*/ 0 w 5920619"/>
              <a:gd name="connsiteY5" fmla="*/ 2130951 h 2130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20619" h="2130951">
                <a:moveTo>
                  <a:pt x="0" y="0"/>
                </a:moveTo>
                <a:lnTo>
                  <a:pt x="3191370" y="0"/>
                </a:lnTo>
                <a:lnTo>
                  <a:pt x="3346315" y="0"/>
                </a:lnTo>
                <a:lnTo>
                  <a:pt x="5920619" y="0"/>
                </a:lnTo>
                <a:lnTo>
                  <a:pt x="4936971" y="2130951"/>
                </a:lnTo>
                <a:lnTo>
                  <a:pt x="0" y="2130951"/>
                </a:lnTo>
                <a:close/>
              </a:path>
            </a:pathLst>
          </a:cu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1506" name="Picture 2" descr="DHA Planning Group logo">
            <a:extLst>
              <a:ext uri="{FF2B5EF4-FFF2-40B4-BE49-F238E27FC236}">
                <a16:creationId xmlns:a16="http://schemas.microsoft.com/office/drawing/2014/main" id="{3A004A2B-917F-6896-44AA-85697F9156B7}"/>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4908950" y="633124"/>
            <a:ext cx="3409875" cy="3409875"/>
          </a:xfrm>
          <a:prstGeom prst="rect">
            <a:avLst/>
          </a:prstGeom>
          <a:noFill/>
          <a:extLst>
            <a:ext uri="{909E8E84-426E-40DD-AFC4-6F175D3DCCD1}">
              <a14:hiddenFill xmlns:a14="http://schemas.microsoft.com/office/drawing/2010/main">
                <a:solidFill>
                  <a:srgbClr val="FFFFFF"/>
                </a:solidFill>
              </a14:hiddenFill>
            </a:ext>
          </a:extLst>
        </p:spPr>
      </p:pic>
      <p:sp>
        <p:nvSpPr>
          <p:cNvPr id="21513" name="Freeform 7">
            <a:extLst>
              <a:ext uri="{FF2B5EF4-FFF2-40B4-BE49-F238E27FC236}">
                <a16:creationId xmlns:a16="http://schemas.microsoft.com/office/drawing/2014/main" id="{9C5704B2-7C5B-4738-AF0D-4A2756A69F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00107" y="4683319"/>
            <a:ext cx="4443893" cy="2174681"/>
          </a:xfrm>
          <a:custGeom>
            <a:avLst/>
            <a:gdLst>
              <a:gd name="connsiteX0" fmla="*/ 1007162 w 5925190"/>
              <a:gd name="connsiteY0" fmla="*/ 0 h 2174681"/>
              <a:gd name="connsiteX1" fmla="*/ 5925190 w 5925190"/>
              <a:gd name="connsiteY1" fmla="*/ 0 h 2174681"/>
              <a:gd name="connsiteX2" fmla="*/ 5925190 w 5925190"/>
              <a:gd name="connsiteY2" fmla="*/ 2174681 h 2174681"/>
              <a:gd name="connsiteX3" fmla="*/ 0 w 5925190"/>
              <a:gd name="connsiteY3" fmla="*/ 2174681 h 2174681"/>
            </a:gdLst>
            <a:ahLst/>
            <a:cxnLst>
              <a:cxn ang="0">
                <a:pos x="connsiteX0" y="connsiteY0"/>
              </a:cxn>
              <a:cxn ang="0">
                <a:pos x="connsiteX1" y="connsiteY1"/>
              </a:cxn>
              <a:cxn ang="0">
                <a:pos x="connsiteX2" y="connsiteY2"/>
              </a:cxn>
              <a:cxn ang="0">
                <a:pos x="connsiteX3" y="connsiteY3"/>
              </a:cxn>
            </a:cxnLst>
            <a:rect l="l" t="t" r="r" b="b"/>
            <a:pathLst>
              <a:path w="5925190" h="2174681">
                <a:moveTo>
                  <a:pt x="1007162" y="0"/>
                </a:moveTo>
                <a:lnTo>
                  <a:pt x="5925190" y="0"/>
                </a:lnTo>
                <a:lnTo>
                  <a:pt x="5925190" y="2174681"/>
                </a:lnTo>
                <a:lnTo>
                  <a:pt x="0" y="2174681"/>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515" name="Freeform 6">
            <a:extLst>
              <a:ext uri="{FF2B5EF4-FFF2-40B4-BE49-F238E27FC236}">
                <a16:creationId xmlns:a16="http://schemas.microsoft.com/office/drawing/2014/main" id="{DFB36DC4-A410-4DF1-8453-1D85743F5E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683319"/>
            <a:ext cx="5319666" cy="2174681"/>
          </a:xfrm>
          <a:custGeom>
            <a:avLst/>
            <a:gdLst>
              <a:gd name="connsiteX0" fmla="*/ 0 w 7092887"/>
              <a:gd name="connsiteY0" fmla="*/ 0 h 2174681"/>
              <a:gd name="connsiteX1" fmla="*/ 7092887 w 7092887"/>
              <a:gd name="connsiteY1" fmla="*/ 0 h 2174681"/>
              <a:gd name="connsiteX2" fmla="*/ 6085725 w 7092887"/>
              <a:gd name="connsiteY2" fmla="*/ 2174681 h 2174681"/>
              <a:gd name="connsiteX3" fmla="*/ 1524000 w 7092887"/>
              <a:gd name="connsiteY3" fmla="*/ 2174681 h 2174681"/>
              <a:gd name="connsiteX4" fmla="*/ 1200418 w 7092887"/>
              <a:gd name="connsiteY4" fmla="*/ 2174681 h 2174681"/>
              <a:gd name="connsiteX5" fmla="*/ 0 w 7092887"/>
              <a:gd name="connsiteY5" fmla="*/ 2174681 h 2174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092887" h="2174681">
                <a:moveTo>
                  <a:pt x="0" y="0"/>
                </a:moveTo>
                <a:lnTo>
                  <a:pt x="7092887" y="0"/>
                </a:lnTo>
                <a:lnTo>
                  <a:pt x="6085725" y="2174681"/>
                </a:lnTo>
                <a:lnTo>
                  <a:pt x="1524000" y="2174681"/>
                </a:lnTo>
                <a:lnTo>
                  <a:pt x="1200418" y="2174681"/>
                </a:lnTo>
                <a:lnTo>
                  <a:pt x="0" y="2174681"/>
                </a:lnTo>
                <a:close/>
              </a:path>
            </a:pathLst>
          </a:custGeom>
          <a:solidFill>
            <a:srgbClr val="B2B2B2">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B2B2B2"/>
              </a:solidFill>
            </a:endParaRPr>
          </a:p>
        </p:txBody>
      </p:sp>
    </p:spTree>
    <p:extLst>
      <p:ext uri="{BB962C8B-B14F-4D97-AF65-F5344CB8AC3E}">
        <p14:creationId xmlns:p14="http://schemas.microsoft.com/office/powerpoint/2010/main" val="248187451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B60AD4-3F86-CFDE-6382-12D7ABEF53A3}"/>
              </a:ext>
            </a:extLst>
          </p:cNvPr>
          <p:cNvSpPr>
            <a:spLocks noGrp="1"/>
          </p:cNvSpPr>
          <p:nvPr>
            <p:ph type="title"/>
          </p:nvPr>
        </p:nvSpPr>
        <p:spPr>
          <a:xfrm>
            <a:off x="228600" y="1447800"/>
            <a:ext cx="8915400" cy="1621160"/>
          </a:xfrm>
        </p:spPr>
        <p:txBody>
          <a:bodyPr/>
          <a:lstStyle/>
          <a:p>
            <a:pPr algn="ctr"/>
            <a:br>
              <a:rPr lang="en-GB" dirty="0"/>
            </a:br>
            <a:br>
              <a:rPr lang="en-GB" dirty="0"/>
            </a:br>
            <a:br>
              <a:rPr lang="en-GB" dirty="0"/>
            </a:br>
            <a:br>
              <a:rPr lang="en-GB" dirty="0"/>
            </a:br>
            <a:br>
              <a:rPr lang="en-GB" dirty="0"/>
            </a:br>
            <a:br>
              <a:rPr lang="en-GB" dirty="0"/>
            </a:br>
            <a:br>
              <a:rPr lang="en-GB" dirty="0"/>
            </a:br>
            <a:br>
              <a:rPr lang="en-GB" dirty="0"/>
            </a:br>
            <a:br>
              <a:rPr lang="en-GB" dirty="0"/>
            </a:br>
            <a:br>
              <a:rPr lang="en-GB" dirty="0"/>
            </a:br>
            <a:br>
              <a:rPr lang="en-GB" dirty="0"/>
            </a:br>
            <a:r>
              <a:rPr lang="en-GB" sz="2000" dirty="0"/>
              <a:t>Q &amp; A session</a:t>
            </a:r>
            <a:br>
              <a:rPr lang="en-GB" sz="2000" dirty="0"/>
            </a:br>
            <a:br>
              <a:rPr lang="en-GB" sz="2000" dirty="0"/>
            </a:br>
            <a:r>
              <a:rPr lang="en-GB" sz="2000" dirty="0"/>
              <a:t>What questions do you have for our panel?</a:t>
            </a:r>
            <a:br>
              <a:rPr lang="en-GB" sz="2000" dirty="0"/>
            </a:br>
            <a:br>
              <a:rPr lang="en-GB" sz="2000" dirty="0"/>
            </a:br>
            <a:br>
              <a:rPr lang="en-GB" sz="2000" dirty="0"/>
            </a:br>
            <a:br>
              <a:rPr lang="en-GB" sz="2000" dirty="0"/>
            </a:br>
            <a:br>
              <a:rPr lang="en-GB" sz="2000" dirty="0"/>
            </a:br>
            <a:br>
              <a:rPr lang="en-GB" sz="2000" dirty="0"/>
            </a:br>
            <a:br>
              <a:rPr lang="en-GB" sz="2000" dirty="0"/>
            </a:br>
            <a:r>
              <a:rPr lang="en-GB" sz="2000" dirty="0"/>
              <a:t>Facilitated by Brian Horton, Strategic Housing Adviser to SELEP</a:t>
            </a:r>
          </a:p>
        </p:txBody>
      </p:sp>
      <p:pic>
        <p:nvPicPr>
          <p:cNvPr id="22530" name="Picture 2" descr="SELEP 0% Growing Places Fund Loan Funding available - Folkestone Works">
            <a:extLst>
              <a:ext uri="{FF2B5EF4-FFF2-40B4-BE49-F238E27FC236}">
                <a16:creationId xmlns:a16="http://schemas.microsoft.com/office/drawing/2014/main" id="{BDD2D149-DD70-6550-883F-4DAFB248C58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085184"/>
            <a:ext cx="3124374" cy="10801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578316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4AD6D6-BF19-FC38-DD19-4EFA4D398DD3}"/>
              </a:ext>
            </a:extLst>
          </p:cNvPr>
          <p:cNvSpPr>
            <a:spLocks noGrp="1"/>
          </p:cNvSpPr>
          <p:nvPr>
            <p:ph type="title"/>
          </p:nvPr>
        </p:nvSpPr>
        <p:spPr/>
        <p:txBody>
          <a:bodyPr/>
          <a:lstStyle/>
          <a:p>
            <a:pPr algn="ctr"/>
            <a:br>
              <a:rPr lang="en-GB" dirty="0"/>
            </a:br>
            <a:br>
              <a:rPr lang="en-GB" dirty="0"/>
            </a:br>
            <a:br>
              <a:rPr lang="en-GB" dirty="0"/>
            </a:br>
            <a:br>
              <a:rPr lang="en-GB" dirty="0"/>
            </a:br>
            <a:br>
              <a:rPr lang="en-GB" dirty="0"/>
            </a:br>
            <a:br>
              <a:rPr lang="en-GB" dirty="0"/>
            </a:br>
            <a:br>
              <a:rPr lang="en-GB" dirty="0"/>
            </a:br>
            <a:br>
              <a:rPr lang="en-GB" dirty="0"/>
            </a:br>
            <a:br>
              <a:rPr lang="en-GB" dirty="0"/>
            </a:br>
            <a:br>
              <a:rPr lang="en-GB" dirty="0"/>
            </a:br>
            <a:br>
              <a:rPr lang="en-GB" dirty="0"/>
            </a:br>
            <a:br>
              <a:rPr lang="en-GB" dirty="0"/>
            </a:br>
            <a:br>
              <a:rPr lang="en-GB" dirty="0"/>
            </a:br>
            <a:br>
              <a:rPr lang="en-GB" dirty="0"/>
            </a:br>
            <a:br>
              <a:rPr lang="en-GB" dirty="0"/>
            </a:br>
            <a:br>
              <a:rPr lang="en-GB" dirty="0"/>
            </a:br>
            <a:br>
              <a:rPr lang="en-GB" dirty="0"/>
            </a:br>
            <a:br>
              <a:rPr lang="en-GB" dirty="0"/>
            </a:br>
            <a:br>
              <a:rPr lang="en-GB" dirty="0"/>
            </a:br>
            <a:br>
              <a:rPr lang="en-GB" dirty="0"/>
            </a:br>
            <a:br>
              <a:rPr lang="en-GB" dirty="0"/>
            </a:br>
            <a:r>
              <a:rPr lang="en-GB" sz="2400" dirty="0"/>
              <a:t>Break to 11.45</a:t>
            </a:r>
            <a:br>
              <a:rPr lang="en-GB" dirty="0"/>
            </a:br>
            <a:br>
              <a:rPr lang="en-GB" dirty="0"/>
            </a:br>
            <a:endParaRPr lang="en-GB" dirty="0"/>
          </a:p>
        </p:txBody>
      </p:sp>
    </p:spTree>
    <p:extLst>
      <p:ext uri="{BB962C8B-B14F-4D97-AF65-F5344CB8AC3E}">
        <p14:creationId xmlns:p14="http://schemas.microsoft.com/office/powerpoint/2010/main" val="91683701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6B9E5B-94DB-6839-6780-781804916999}"/>
              </a:ext>
            </a:extLst>
          </p:cNvPr>
          <p:cNvSpPr>
            <a:spLocks noGrp="1"/>
          </p:cNvSpPr>
          <p:nvPr>
            <p:ph type="title"/>
          </p:nvPr>
        </p:nvSpPr>
        <p:spPr>
          <a:xfrm>
            <a:off x="656713" y="1988840"/>
            <a:ext cx="7886700" cy="711150"/>
          </a:xfrm>
        </p:spPr>
        <p:txBody>
          <a:bodyPr/>
          <a:lstStyle/>
          <a:p>
            <a:pPr algn="ctr"/>
            <a:r>
              <a:rPr lang="en-GB" sz="2000" dirty="0"/>
              <a:t>Round table discussion</a:t>
            </a:r>
            <a:br>
              <a:rPr lang="en-GB" sz="2000" dirty="0"/>
            </a:br>
            <a:br>
              <a:rPr lang="en-GB" sz="2000" dirty="0"/>
            </a:br>
            <a:r>
              <a:rPr lang="en-GB" sz="2000" dirty="0"/>
              <a:t>Introduced by Joe Powell, Head of Housing &amp; Regeneration</a:t>
            </a:r>
          </a:p>
        </p:txBody>
      </p:sp>
      <p:sp>
        <p:nvSpPr>
          <p:cNvPr id="3" name="Text Placeholder 2">
            <a:extLst>
              <a:ext uri="{FF2B5EF4-FFF2-40B4-BE49-F238E27FC236}">
                <a16:creationId xmlns:a16="http://schemas.microsoft.com/office/drawing/2014/main" id="{846DFA0F-2126-4EB8-1F42-3D8AA9AFA437}"/>
              </a:ext>
            </a:extLst>
          </p:cNvPr>
          <p:cNvSpPr>
            <a:spLocks noGrp="1"/>
          </p:cNvSpPr>
          <p:nvPr>
            <p:ph type="body" idx="1"/>
          </p:nvPr>
        </p:nvSpPr>
        <p:spPr>
          <a:xfrm>
            <a:off x="623888" y="3573016"/>
            <a:ext cx="7886700" cy="1500187"/>
          </a:xfrm>
        </p:spPr>
        <p:txBody>
          <a:bodyPr/>
          <a:lstStyle/>
          <a:p>
            <a:r>
              <a:rPr lang="en-GB" i="1" dirty="0"/>
              <a:t>Thinking about the challenges and constraints that exist in Rother, what opportunities are there to increase residential development across the district</a:t>
            </a:r>
          </a:p>
        </p:txBody>
      </p:sp>
    </p:spTree>
    <p:extLst>
      <p:ext uri="{BB962C8B-B14F-4D97-AF65-F5344CB8AC3E}">
        <p14:creationId xmlns:p14="http://schemas.microsoft.com/office/powerpoint/2010/main" val="35730674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8C89CE-B19C-33FD-9C71-0B3B52F793F3}"/>
              </a:ext>
            </a:extLst>
          </p:cNvPr>
          <p:cNvSpPr>
            <a:spLocks noGrp="1"/>
          </p:cNvSpPr>
          <p:nvPr>
            <p:ph type="title"/>
          </p:nvPr>
        </p:nvSpPr>
        <p:spPr/>
        <p:txBody>
          <a:bodyPr/>
          <a:lstStyle/>
          <a:p>
            <a:pPr algn="ctr"/>
            <a:br>
              <a:rPr lang="en-GB" dirty="0"/>
            </a:br>
            <a:br>
              <a:rPr lang="en-GB" dirty="0"/>
            </a:br>
            <a:br>
              <a:rPr lang="en-GB" dirty="0"/>
            </a:br>
            <a:br>
              <a:rPr lang="en-GB" dirty="0"/>
            </a:br>
            <a:br>
              <a:rPr lang="en-GB" dirty="0"/>
            </a:br>
            <a:br>
              <a:rPr lang="en-GB" dirty="0"/>
            </a:br>
            <a:br>
              <a:rPr lang="en-GB" dirty="0"/>
            </a:br>
            <a:br>
              <a:rPr lang="en-GB" dirty="0"/>
            </a:br>
            <a:br>
              <a:rPr lang="en-GB" dirty="0"/>
            </a:br>
            <a:br>
              <a:rPr lang="en-GB" dirty="0"/>
            </a:br>
            <a:br>
              <a:rPr lang="en-GB" dirty="0"/>
            </a:br>
            <a:br>
              <a:rPr lang="en-GB" dirty="0"/>
            </a:br>
            <a:br>
              <a:rPr lang="en-GB" dirty="0"/>
            </a:br>
            <a:r>
              <a:rPr lang="en-GB" sz="2000" dirty="0"/>
              <a:t>Joe Powell </a:t>
            </a:r>
            <a:br>
              <a:rPr lang="en-GB" sz="2000" dirty="0"/>
            </a:br>
            <a:br>
              <a:rPr lang="en-GB" sz="2000" dirty="0"/>
            </a:br>
            <a:r>
              <a:rPr lang="en-GB" sz="2000" dirty="0"/>
              <a:t>Head of Housing &amp; Regeneration</a:t>
            </a:r>
            <a:br>
              <a:rPr lang="en-GB" sz="2000" dirty="0"/>
            </a:br>
            <a:br>
              <a:rPr lang="en-GB" sz="2000" dirty="0"/>
            </a:br>
            <a:r>
              <a:rPr lang="en-GB" sz="2000" dirty="0"/>
              <a:t> Rother District Council</a:t>
            </a:r>
          </a:p>
        </p:txBody>
      </p:sp>
      <p:sp>
        <p:nvSpPr>
          <p:cNvPr id="4" name="TextBox 3">
            <a:extLst>
              <a:ext uri="{FF2B5EF4-FFF2-40B4-BE49-F238E27FC236}">
                <a16:creationId xmlns:a16="http://schemas.microsoft.com/office/drawing/2014/main" id="{793DC06B-3DF4-E5DD-3F24-852F9C8E336F}"/>
              </a:ext>
            </a:extLst>
          </p:cNvPr>
          <p:cNvSpPr txBox="1"/>
          <p:nvPr/>
        </p:nvSpPr>
        <p:spPr>
          <a:xfrm>
            <a:off x="1373932" y="4702314"/>
            <a:ext cx="6624736" cy="707886"/>
          </a:xfrm>
          <a:prstGeom prst="rect">
            <a:avLst/>
          </a:prstGeom>
          <a:noFill/>
        </p:spPr>
        <p:txBody>
          <a:bodyPr wrap="square">
            <a:spAutoFit/>
          </a:bodyPr>
          <a:lstStyle/>
          <a:p>
            <a:pPr algn="ctr"/>
            <a:r>
              <a:rPr kumimoji="0" lang="en-GB" sz="2400" b="1" i="0" u="none" strike="noStrike" kern="1200" cap="none" spc="0" normalizeH="0" baseline="0" noProof="0" dirty="0">
                <a:ln>
                  <a:noFill/>
                </a:ln>
                <a:solidFill>
                  <a:srgbClr val="000000"/>
                </a:solidFill>
                <a:effectLst/>
                <a:uLnTx/>
                <a:uFillTx/>
                <a:latin typeface="Arial"/>
                <a:ea typeface="+mj-ea"/>
                <a:cs typeface="+mj-cs"/>
              </a:rPr>
              <a:t>Housing and Homelessness in Rother </a:t>
            </a:r>
            <a:r>
              <a:rPr lang="en-GB" dirty="0" err="1"/>
              <a:t>melessness</a:t>
            </a:r>
            <a:r>
              <a:rPr lang="en-GB" dirty="0"/>
              <a:t> in Rother </a:t>
            </a:r>
          </a:p>
        </p:txBody>
      </p:sp>
    </p:spTree>
    <p:extLst>
      <p:ext uri="{BB962C8B-B14F-4D97-AF65-F5344CB8AC3E}">
        <p14:creationId xmlns:p14="http://schemas.microsoft.com/office/powerpoint/2010/main" val="243569797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A907B6-6AFA-2E83-55BE-6A62641BBA7C}"/>
              </a:ext>
            </a:extLst>
          </p:cNvPr>
          <p:cNvSpPr>
            <a:spLocks noGrp="1"/>
          </p:cNvSpPr>
          <p:nvPr>
            <p:ph type="title"/>
          </p:nvPr>
        </p:nvSpPr>
        <p:spPr>
          <a:xfrm>
            <a:off x="628650" y="2002631"/>
            <a:ext cx="7886700" cy="2852737"/>
          </a:xfrm>
        </p:spPr>
        <p:txBody>
          <a:bodyPr/>
          <a:lstStyle/>
          <a:p>
            <a:pPr algn="ctr"/>
            <a:br>
              <a:rPr lang="en-GB" sz="2000" dirty="0"/>
            </a:br>
            <a:br>
              <a:rPr lang="en-GB" sz="2000" dirty="0"/>
            </a:br>
            <a:br>
              <a:rPr lang="en-GB" sz="2000" dirty="0"/>
            </a:br>
            <a:br>
              <a:rPr lang="en-GB" sz="2000" dirty="0"/>
            </a:br>
            <a:br>
              <a:rPr lang="en-GB" sz="2000" dirty="0"/>
            </a:br>
            <a:br>
              <a:rPr lang="en-GB" sz="2000" dirty="0"/>
            </a:br>
            <a:r>
              <a:rPr lang="en-GB" sz="2000" dirty="0"/>
              <a:t>Cllr Ruairi McCourt</a:t>
            </a:r>
            <a:br>
              <a:rPr lang="en-GB" sz="2000" dirty="0"/>
            </a:br>
            <a:br>
              <a:rPr lang="en-GB" sz="2000" dirty="0"/>
            </a:br>
            <a:r>
              <a:rPr lang="en-GB" sz="2000" dirty="0"/>
              <a:t>Lead Member for Housing</a:t>
            </a:r>
            <a:br>
              <a:rPr lang="en-GB" sz="2000" dirty="0"/>
            </a:br>
            <a:br>
              <a:rPr lang="en-GB" sz="2000" dirty="0"/>
            </a:br>
            <a:br>
              <a:rPr lang="en-GB" sz="2000" dirty="0"/>
            </a:br>
            <a:endParaRPr lang="en-GB" sz="2000" dirty="0"/>
          </a:p>
        </p:txBody>
      </p:sp>
    </p:spTree>
    <p:extLst>
      <p:ext uri="{BB962C8B-B14F-4D97-AF65-F5344CB8AC3E}">
        <p14:creationId xmlns:p14="http://schemas.microsoft.com/office/powerpoint/2010/main" val="184026975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E9D410-C961-9695-7CFD-EBD96F278037}"/>
              </a:ext>
            </a:extLst>
          </p:cNvPr>
          <p:cNvSpPr>
            <a:spLocks noGrp="1"/>
          </p:cNvSpPr>
          <p:nvPr>
            <p:ph type="title"/>
          </p:nvPr>
        </p:nvSpPr>
        <p:spPr>
          <a:xfrm>
            <a:off x="623888" y="1412776"/>
            <a:ext cx="7886700" cy="2852737"/>
          </a:xfrm>
        </p:spPr>
        <p:txBody>
          <a:bodyPr/>
          <a:lstStyle/>
          <a:p>
            <a:pPr algn="ctr"/>
            <a:r>
              <a:rPr lang="en-GB" sz="2000" dirty="0"/>
              <a:t>Lunch</a:t>
            </a:r>
            <a:br>
              <a:rPr lang="en-GB" sz="2000" dirty="0"/>
            </a:br>
            <a:br>
              <a:rPr lang="en-GB" sz="2000" dirty="0"/>
            </a:br>
            <a:br>
              <a:rPr lang="en-GB" sz="2000" dirty="0"/>
            </a:br>
            <a:r>
              <a:rPr lang="en-GB" sz="2000" dirty="0"/>
              <a:t>Thank you very much for attending our event today</a:t>
            </a:r>
            <a:br>
              <a:rPr lang="en-GB" sz="2000" dirty="0"/>
            </a:br>
            <a:br>
              <a:rPr lang="en-GB" sz="2000" dirty="0"/>
            </a:br>
            <a:r>
              <a:rPr lang="en-GB" sz="2000" dirty="0"/>
              <a:t>Please complete a feedback form and return it to a member of RDC staff</a:t>
            </a:r>
          </a:p>
        </p:txBody>
      </p:sp>
      <p:sp>
        <p:nvSpPr>
          <p:cNvPr id="3" name="Text Placeholder 2">
            <a:extLst>
              <a:ext uri="{FF2B5EF4-FFF2-40B4-BE49-F238E27FC236}">
                <a16:creationId xmlns:a16="http://schemas.microsoft.com/office/drawing/2014/main" id="{6FE69647-7544-0EDF-4AC9-9A8579222A38}"/>
              </a:ext>
            </a:extLst>
          </p:cNvPr>
          <p:cNvSpPr>
            <a:spLocks noGrp="1"/>
          </p:cNvSpPr>
          <p:nvPr>
            <p:ph type="body" idx="1"/>
          </p:nvPr>
        </p:nvSpPr>
        <p:spPr>
          <a:xfrm>
            <a:off x="623888" y="4869160"/>
            <a:ext cx="7886700" cy="1500187"/>
          </a:xfrm>
        </p:spPr>
        <p:txBody>
          <a:bodyPr/>
          <a:lstStyle/>
          <a:p>
            <a:r>
              <a:rPr lang="en-GB" sz="1800" dirty="0"/>
              <a:t>Any further queries or to follow up on anything you’ve heard today please email </a:t>
            </a:r>
            <a:r>
              <a:rPr lang="en-GB" sz="1800" dirty="0">
                <a:solidFill>
                  <a:schemeClr val="accent6"/>
                </a:solidFill>
                <a:hlinkClick r:id="rId2">
                  <a:extLst>
                    <a:ext uri="{A12FA001-AC4F-418D-AE19-62706E023703}">
                      <ahyp:hlinkClr xmlns:ahyp="http://schemas.microsoft.com/office/drawing/2018/hyperlinkcolor" val="tx"/>
                    </a:ext>
                  </a:extLst>
                </a:hlinkClick>
              </a:rPr>
              <a:t>Graeme.Quinnell@rother.gov.uk</a:t>
            </a:r>
            <a:r>
              <a:rPr lang="en-GB" sz="1800" dirty="0">
                <a:solidFill>
                  <a:schemeClr val="accent6"/>
                </a:solidFill>
              </a:rPr>
              <a:t> </a:t>
            </a:r>
          </a:p>
        </p:txBody>
      </p:sp>
    </p:spTree>
    <p:extLst>
      <p:ext uri="{BB962C8B-B14F-4D97-AF65-F5344CB8AC3E}">
        <p14:creationId xmlns:p14="http://schemas.microsoft.com/office/powerpoint/2010/main" val="4045637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710A01-DBD1-4806-8AF6-5429EC416CDE}"/>
              </a:ext>
            </a:extLst>
          </p:cNvPr>
          <p:cNvSpPr>
            <a:spLocks noGrp="1"/>
          </p:cNvSpPr>
          <p:nvPr>
            <p:ph type="title"/>
          </p:nvPr>
        </p:nvSpPr>
        <p:spPr>
          <a:xfrm>
            <a:off x="467544" y="1628800"/>
            <a:ext cx="6686550" cy="228600"/>
          </a:xfrm>
        </p:spPr>
        <p:txBody>
          <a:bodyPr>
            <a:normAutofit fontScale="90000"/>
          </a:bodyPr>
          <a:lstStyle/>
          <a:p>
            <a:r>
              <a:rPr lang="en-GB" sz="2025" dirty="0">
                <a:latin typeface="Arial" panose="020B0604020202020204" pitchFamily="34" charset="0"/>
                <a:cs typeface="Arial" panose="020B0604020202020204" pitchFamily="34" charset="0"/>
              </a:rPr>
              <a:t>Poverty</a:t>
            </a:r>
            <a:r>
              <a:rPr lang="en-GB" sz="1800" dirty="0"/>
              <a:t> </a:t>
            </a:r>
          </a:p>
        </p:txBody>
      </p:sp>
      <p:graphicFrame>
        <p:nvGraphicFramePr>
          <p:cNvPr id="4" name="Content Placeholder 3">
            <a:extLst>
              <a:ext uri="{FF2B5EF4-FFF2-40B4-BE49-F238E27FC236}">
                <a16:creationId xmlns:a16="http://schemas.microsoft.com/office/drawing/2014/main" id="{EFE4B2EF-273F-495D-9C31-21F1DFC6571E}"/>
              </a:ext>
            </a:extLst>
          </p:cNvPr>
          <p:cNvGraphicFramePr>
            <a:graphicFrameLocks noGrp="1"/>
          </p:cNvGraphicFramePr>
          <p:nvPr>
            <p:ph idx="1"/>
            <p:extLst>
              <p:ext uri="{D42A27DB-BD31-4B8C-83A1-F6EECF244321}">
                <p14:modId xmlns:p14="http://schemas.microsoft.com/office/powerpoint/2010/main" val="2956570996"/>
              </p:ext>
            </p:extLst>
          </p:nvPr>
        </p:nvGraphicFramePr>
        <p:xfrm>
          <a:off x="539552" y="1916832"/>
          <a:ext cx="8064896" cy="3816424"/>
        </p:xfrm>
        <a:graphic>
          <a:graphicData uri="http://schemas.openxmlformats.org/drawingml/2006/table">
            <a:tbl>
              <a:tblPr>
                <a:tableStyleId>{5940675A-B579-460E-94D1-54222C63F5DA}</a:tableStyleId>
              </a:tblPr>
              <a:tblGrid>
                <a:gridCol w="2605404">
                  <a:extLst>
                    <a:ext uri="{9D8B030D-6E8A-4147-A177-3AD203B41FA5}">
                      <a16:colId xmlns:a16="http://schemas.microsoft.com/office/drawing/2014/main" val="2771666325"/>
                    </a:ext>
                  </a:extLst>
                </a:gridCol>
                <a:gridCol w="1819287">
                  <a:extLst>
                    <a:ext uri="{9D8B030D-6E8A-4147-A177-3AD203B41FA5}">
                      <a16:colId xmlns:a16="http://schemas.microsoft.com/office/drawing/2014/main" val="1273380556"/>
                    </a:ext>
                  </a:extLst>
                </a:gridCol>
                <a:gridCol w="1819287">
                  <a:extLst>
                    <a:ext uri="{9D8B030D-6E8A-4147-A177-3AD203B41FA5}">
                      <a16:colId xmlns:a16="http://schemas.microsoft.com/office/drawing/2014/main" val="2592417220"/>
                    </a:ext>
                  </a:extLst>
                </a:gridCol>
                <a:gridCol w="1820918">
                  <a:extLst>
                    <a:ext uri="{9D8B030D-6E8A-4147-A177-3AD203B41FA5}">
                      <a16:colId xmlns:a16="http://schemas.microsoft.com/office/drawing/2014/main" val="2472777623"/>
                    </a:ext>
                  </a:extLst>
                </a:gridCol>
              </a:tblGrid>
              <a:tr h="1956156">
                <a:tc>
                  <a:txBody>
                    <a:bodyPr/>
                    <a:lstStyle/>
                    <a:p>
                      <a:pPr algn="l">
                        <a:lnSpc>
                          <a:spcPct val="115000"/>
                        </a:lnSpc>
                        <a:spcAft>
                          <a:spcPts val="0"/>
                        </a:spcAft>
                      </a:pPr>
                      <a:r>
                        <a:rPr lang="en-GB" sz="1500" dirty="0">
                          <a:effectLst/>
                        </a:rPr>
                        <a:t> </a:t>
                      </a:r>
                      <a:endParaRPr lang="en-GB"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solidFill>
                      <a:schemeClr val="bg1">
                        <a:lumMod val="75000"/>
                      </a:schemeClr>
                    </a:solidFill>
                  </a:tcPr>
                </a:tc>
                <a:tc>
                  <a:txBody>
                    <a:bodyPr/>
                    <a:lstStyle/>
                    <a:p>
                      <a:pPr algn="l">
                        <a:lnSpc>
                          <a:spcPct val="115000"/>
                        </a:lnSpc>
                        <a:spcAft>
                          <a:spcPts val="0"/>
                        </a:spcAft>
                      </a:pPr>
                      <a:r>
                        <a:rPr lang="en-GB" sz="1500" b="1" dirty="0">
                          <a:effectLst/>
                        </a:rPr>
                        <a:t>Total number of households </a:t>
                      </a:r>
                      <a:endParaRPr lang="en-GB" sz="1500" b="1"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solidFill>
                      <a:schemeClr val="bg1">
                        <a:lumMod val="75000"/>
                      </a:schemeClr>
                    </a:solidFill>
                  </a:tcPr>
                </a:tc>
                <a:tc>
                  <a:txBody>
                    <a:bodyPr/>
                    <a:lstStyle/>
                    <a:p>
                      <a:pPr algn="l">
                        <a:lnSpc>
                          <a:spcPct val="115000"/>
                        </a:lnSpc>
                        <a:spcAft>
                          <a:spcPts val="0"/>
                        </a:spcAft>
                      </a:pPr>
                      <a:r>
                        <a:rPr lang="en-GB" sz="1500" b="1" dirty="0">
                          <a:effectLst/>
                        </a:rPr>
                        <a:t>Number of households below 60% of national median </a:t>
                      </a:r>
                      <a:endParaRPr lang="en-GB" sz="1500" b="1"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solidFill>
                      <a:schemeClr val="bg1">
                        <a:lumMod val="75000"/>
                      </a:schemeClr>
                    </a:solidFill>
                  </a:tcPr>
                </a:tc>
                <a:tc>
                  <a:txBody>
                    <a:bodyPr/>
                    <a:lstStyle/>
                    <a:p>
                      <a:pPr algn="l">
                        <a:lnSpc>
                          <a:spcPct val="115000"/>
                        </a:lnSpc>
                        <a:spcAft>
                          <a:spcPts val="0"/>
                        </a:spcAft>
                      </a:pPr>
                      <a:r>
                        <a:rPr lang="en-GB" sz="1500" b="1" dirty="0">
                          <a:effectLst/>
                        </a:rPr>
                        <a:t>Percentage of households below 60% of national median </a:t>
                      </a:r>
                      <a:endParaRPr lang="en-GB" sz="1500" b="1"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solidFill>
                      <a:schemeClr val="bg1">
                        <a:lumMod val="75000"/>
                      </a:schemeClr>
                    </a:solidFill>
                  </a:tcPr>
                </a:tc>
                <a:extLst>
                  <a:ext uri="{0D108BD9-81ED-4DB2-BD59-A6C34878D82A}">
                    <a16:rowId xmlns:a16="http://schemas.microsoft.com/office/drawing/2014/main" val="3225664814"/>
                  </a:ext>
                </a:extLst>
              </a:tr>
              <a:tr h="465067">
                <a:tc>
                  <a:txBody>
                    <a:bodyPr/>
                    <a:lstStyle/>
                    <a:p>
                      <a:pPr algn="l">
                        <a:lnSpc>
                          <a:spcPct val="115000"/>
                        </a:lnSpc>
                        <a:spcAft>
                          <a:spcPts val="0"/>
                        </a:spcAft>
                      </a:pPr>
                      <a:r>
                        <a:rPr lang="en-GB" sz="1500">
                          <a:effectLst/>
                        </a:rPr>
                        <a:t>England </a:t>
                      </a:r>
                      <a:endParaRPr lang="en-GB" sz="15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algn="l">
                        <a:lnSpc>
                          <a:spcPct val="115000"/>
                        </a:lnSpc>
                        <a:spcAft>
                          <a:spcPts val="0"/>
                        </a:spcAft>
                      </a:pPr>
                      <a:r>
                        <a:rPr lang="en-GB" sz="1500">
                          <a:effectLst/>
                        </a:rPr>
                        <a:t>22,818,109 </a:t>
                      </a:r>
                      <a:endParaRPr lang="en-GB" sz="15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algn="l">
                        <a:lnSpc>
                          <a:spcPct val="115000"/>
                        </a:lnSpc>
                        <a:spcAft>
                          <a:spcPts val="0"/>
                        </a:spcAft>
                      </a:pPr>
                      <a:r>
                        <a:rPr lang="en-GB" sz="1500">
                          <a:effectLst/>
                        </a:rPr>
                        <a:t>6,453,002 </a:t>
                      </a:r>
                      <a:endParaRPr lang="en-GB" sz="15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algn="l">
                        <a:lnSpc>
                          <a:spcPct val="115000"/>
                        </a:lnSpc>
                        <a:spcAft>
                          <a:spcPts val="0"/>
                        </a:spcAft>
                      </a:pPr>
                      <a:r>
                        <a:rPr lang="en-GB" sz="1500">
                          <a:effectLst/>
                        </a:rPr>
                        <a:t>28.3 </a:t>
                      </a:r>
                      <a:endParaRPr lang="en-GB" sz="15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extLst>
                  <a:ext uri="{0D108BD9-81ED-4DB2-BD59-A6C34878D82A}">
                    <a16:rowId xmlns:a16="http://schemas.microsoft.com/office/drawing/2014/main" val="3896312346"/>
                  </a:ext>
                </a:extLst>
              </a:tr>
              <a:tr h="465067">
                <a:tc>
                  <a:txBody>
                    <a:bodyPr/>
                    <a:lstStyle/>
                    <a:p>
                      <a:pPr algn="l">
                        <a:lnSpc>
                          <a:spcPct val="115000"/>
                        </a:lnSpc>
                        <a:spcAft>
                          <a:spcPts val="0"/>
                        </a:spcAft>
                      </a:pPr>
                      <a:r>
                        <a:rPr lang="en-GB" sz="1500">
                          <a:effectLst/>
                        </a:rPr>
                        <a:t>South East </a:t>
                      </a:r>
                      <a:endParaRPr lang="en-GB" sz="15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algn="l">
                        <a:lnSpc>
                          <a:spcPct val="115000"/>
                        </a:lnSpc>
                        <a:spcAft>
                          <a:spcPts val="0"/>
                        </a:spcAft>
                      </a:pPr>
                      <a:r>
                        <a:rPr lang="en-GB" sz="1500">
                          <a:effectLst/>
                        </a:rPr>
                        <a:t>3,692,838 </a:t>
                      </a:r>
                      <a:endParaRPr lang="en-GB" sz="15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algn="l">
                        <a:lnSpc>
                          <a:spcPct val="115000"/>
                        </a:lnSpc>
                        <a:spcAft>
                          <a:spcPts val="0"/>
                        </a:spcAft>
                      </a:pPr>
                      <a:r>
                        <a:rPr lang="en-GB" sz="1500">
                          <a:effectLst/>
                        </a:rPr>
                        <a:t>845,538 </a:t>
                      </a:r>
                      <a:endParaRPr lang="en-GB" sz="15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algn="l">
                        <a:lnSpc>
                          <a:spcPct val="115000"/>
                        </a:lnSpc>
                        <a:spcAft>
                          <a:spcPts val="0"/>
                        </a:spcAft>
                      </a:pPr>
                      <a:r>
                        <a:rPr lang="en-GB" sz="1500">
                          <a:effectLst/>
                        </a:rPr>
                        <a:t>22.9 </a:t>
                      </a:r>
                      <a:endParaRPr lang="en-GB" sz="15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extLst>
                  <a:ext uri="{0D108BD9-81ED-4DB2-BD59-A6C34878D82A}">
                    <a16:rowId xmlns:a16="http://schemas.microsoft.com/office/drawing/2014/main" val="2490599753"/>
                  </a:ext>
                </a:extLst>
              </a:tr>
              <a:tr h="465067">
                <a:tc>
                  <a:txBody>
                    <a:bodyPr/>
                    <a:lstStyle/>
                    <a:p>
                      <a:pPr algn="l">
                        <a:lnSpc>
                          <a:spcPct val="115000"/>
                        </a:lnSpc>
                        <a:spcAft>
                          <a:spcPts val="0"/>
                        </a:spcAft>
                      </a:pPr>
                      <a:r>
                        <a:rPr lang="en-GB" sz="1500">
                          <a:effectLst/>
                        </a:rPr>
                        <a:t>East Sussex </a:t>
                      </a:r>
                      <a:endParaRPr lang="en-GB" sz="15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algn="l">
                        <a:lnSpc>
                          <a:spcPct val="115000"/>
                        </a:lnSpc>
                        <a:spcAft>
                          <a:spcPts val="0"/>
                        </a:spcAft>
                      </a:pPr>
                      <a:r>
                        <a:rPr lang="en-GB" sz="1500">
                          <a:effectLst/>
                        </a:rPr>
                        <a:t>239,884 </a:t>
                      </a:r>
                      <a:endParaRPr lang="en-GB" sz="15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algn="l">
                        <a:lnSpc>
                          <a:spcPct val="115000"/>
                        </a:lnSpc>
                        <a:spcAft>
                          <a:spcPts val="0"/>
                        </a:spcAft>
                      </a:pPr>
                      <a:r>
                        <a:rPr lang="en-GB" sz="1500">
                          <a:effectLst/>
                        </a:rPr>
                        <a:t>68,802 </a:t>
                      </a:r>
                      <a:endParaRPr lang="en-GB" sz="15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algn="l">
                        <a:lnSpc>
                          <a:spcPct val="115000"/>
                        </a:lnSpc>
                        <a:spcAft>
                          <a:spcPts val="0"/>
                        </a:spcAft>
                      </a:pPr>
                      <a:r>
                        <a:rPr lang="en-GB" sz="1500" dirty="0">
                          <a:effectLst/>
                        </a:rPr>
                        <a:t>28.7 </a:t>
                      </a:r>
                      <a:endParaRPr lang="en-GB"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extLst>
                  <a:ext uri="{0D108BD9-81ED-4DB2-BD59-A6C34878D82A}">
                    <a16:rowId xmlns:a16="http://schemas.microsoft.com/office/drawing/2014/main" val="1024588413"/>
                  </a:ext>
                </a:extLst>
              </a:tr>
              <a:tr h="465067">
                <a:tc>
                  <a:txBody>
                    <a:bodyPr/>
                    <a:lstStyle/>
                    <a:p>
                      <a:pPr algn="l">
                        <a:lnSpc>
                          <a:spcPct val="115000"/>
                        </a:lnSpc>
                        <a:spcAft>
                          <a:spcPts val="0"/>
                        </a:spcAft>
                      </a:pPr>
                      <a:r>
                        <a:rPr lang="en-GB" sz="1500" dirty="0">
                          <a:effectLst/>
                        </a:rPr>
                        <a:t>Rother </a:t>
                      </a:r>
                      <a:endParaRPr lang="en-GB" sz="1500" b="1"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algn="l">
                        <a:lnSpc>
                          <a:spcPct val="115000"/>
                        </a:lnSpc>
                        <a:spcAft>
                          <a:spcPts val="0"/>
                        </a:spcAft>
                      </a:pPr>
                      <a:r>
                        <a:rPr lang="en-GB" sz="1500" dirty="0">
                          <a:effectLst/>
                        </a:rPr>
                        <a:t>41,741 </a:t>
                      </a:r>
                      <a:endParaRPr lang="en-GB" sz="1500" b="1"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algn="l">
                        <a:lnSpc>
                          <a:spcPct val="115000"/>
                        </a:lnSpc>
                        <a:spcAft>
                          <a:spcPts val="0"/>
                        </a:spcAft>
                      </a:pPr>
                      <a:r>
                        <a:rPr lang="en-GB" sz="1500" dirty="0">
                          <a:effectLst/>
                        </a:rPr>
                        <a:t>12,731 </a:t>
                      </a:r>
                      <a:endParaRPr lang="en-GB" sz="1500" b="1"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algn="l">
                        <a:lnSpc>
                          <a:spcPct val="115000"/>
                        </a:lnSpc>
                        <a:spcAft>
                          <a:spcPts val="0"/>
                        </a:spcAft>
                      </a:pPr>
                      <a:r>
                        <a:rPr lang="en-GB" sz="1500" dirty="0">
                          <a:effectLst/>
                        </a:rPr>
                        <a:t>30.5 </a:t>
                      </a:r>
                      <a:endParaRPr lang="en-GB" sz="1500" b="1"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extLst>
                  <a:ext uri="{0D108BD9-81ED-4DB2-BD59-A6C34878D82A}">
                    <a16:rowId xmlns:a16="http://schemas.microsoft.com/office/drawing/2014/main" val="1833233348"/>
                  </a:ext>
                </a:extLst>
              </a:tr>
            </a:tbl>
          </a:graphicData>
        </a:graphic>
      </p:graphicFrame>
      <p:sp>
        <p:nvSpPr>
          <p:cNvPr id="6" name="TextBox 5">
            <a:extLst>
              <a:ext uri="{FF2B5EF4-FFF2-40B4-BE49-F238E27FC236}">
                <a16:creationId xmlns:a16="http://schemas.microsoft.com/office/drawing/2014/main" id="{655DA113-12BD-46F1-BE9F-E67A3A6D8638}"/>
              </a:ext>
            </a:extLst>
          </p:cNvPr>
          <p:cNvSpPr txBox="1"/>
          <p:nvPr/>
        </p:nvSpPr>
        <p:spPr>
          <a:xfrm>
            <a:off x="1420787" y="4327575"/>
            <a:ext cx="1512168" cy="230832"/>
          </a:xfrm>
          <a:prstGeom prst="rect">
            <a:avLst/>
          </a:prstGeom>
          <a:noFill/>
        </p:spPr>
        <p:txBody>
          <a:bodyPr wrap="square" rtlCol="0">
            <a:spAutoFit/>
          </a:bodyPr>
          <a:lstStyle/>
          <a:p>
            <a:r>
              <a:rPr lang="en-GB" sz="900" dirty="0"/>
              <a:t>Source: IMD</a:t>
            </a:r>
          </a:p>
        </p:txBody>
      </p:sp>
    </p:spTree>
    <p:extLst>
      <p:ext uri="{BB962C8B-B14F-4D97-AF65-F5344CB8AC3E}">
        <p14:creationId xmlns:p14="http://schemas.microsoft.com/office/powerpoint/2010/main" val="30748419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5379CD-0C66-DE99-8D8A-03155A510358}"/>
              </a:ext>
            </a:extLst>
          </p:cNvPr>
          <p:cNvSpPr>
            <a:spLocks noGrp="1"/>
          </p:cNvSpPr>
          <p:nvPr>
            <p:ph type="ctrTitle"/>
          </p:nvPr>
        </p:nvSpPr>
        <p:spPr>
          <a:xfrm>
            <a:off x="168452" y="1358829"/>
            <a:ext cx="8686800" cy="1143000"/>
          </a:xfrm>
        </p:spPr>
        <p:txBody>
          <a:bodyPr/>
          <a:lstStyle/>
          <a:p>
            <a:r>
              <a:rPr lang="en-GB" dirty="0"/>
              <a:t>Housing Tenures</a:t>
            </a:r>
          </a:p>
        </p:txBody>
      </p:sp>
      <p:pic>
        <p:nvPicPr>
          <p:cNvPr id="4" name="Content Placeholder 4">
            <a:extLst>
              <a:ext uri="{FF2B5EF4-FFF2-40B4-BE49-F238E27FC236}">
                <a16:creationId xmlns:a16="http://schemas.microsoft.com/office/drawing/2014/main" id="{B43FEB4D-0BC5-7067-2157-8B51145DD11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auto">
          <a:xfrm>
            <a:off x="0" y="2328233"/>
            <a:ext cx="4326437" cy="33580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descr="A picture containing text, screenshot, font, logo">
            <a:extLst>
              <a:ext uri="{FF2B5EF4-FFF2-40B4-BE49-F238E27FC236}">
                <a16:creationId xmlns:a16="http://schemas.microsoft.com/office/drawing/2014/main" id="{76006EF3-CB2A-1BC4-97FA-77ADD52E169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90865" y="2239366"/>
            <a:ext cx="4324536" cy="3446964"/>
          </a:xfrm>
          <a:prstGeom prst="rect">
            <a:avLst/>
          </a:prstGeom>
        </p:spPr>
      </p:pic>
    </p:spTree>
    <p:extLst>
      <p:ext uri="{BB962C8B-B14F-4D97-AF65-F5344CB8AC3E}">
        <p14:creationId xmlns:p14="http://schemas.microsoft.com/office/powerpoint/2010/main" val="35116312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10008" y="1484784"/>
            <a:ext cx="6130841" cy="468863"/>
          </a:xfrm>
        </p:spPr>
        <p:txBody>
          <a:bodyPr>
            <a:normAutofit fontScale="90000"/>
          </a:bodyPr>
          <a:lstStyle/>
          <a:p>
            <a:r>
              <a:rPr lang="en-GB" sz="2400" b="0" dirty="0">
                <a:latin typeface="Arial" panose="020B0604020202020204" pitchFamily="34" charset="0"/>
                <a:cs typeface="Arial" panose="020B0604020202020204" pitchFamily="34" charset="0"/>
              </a:rPr>
              <a:t>Affordable Housing Supply vs Assessed Need</a:t>
            </a:r>
            <a:endParaRPr lang="en-GB" sz="2400" b="0" dirty="0">
              <a:solidFill>
                <a:schemeClr val="tx2"/>
              </a:solidFill>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1283329" y="1836964"/>
            <a:ext cx="7184201" cy="3787595"/>
          </a:xfrm>
        </p:spPr>
        <p:txBody>
          <a:bodyPr/>
          <a:lstStyle/>
          <a:p>
            <a:pPr marL="0" indent="0" algn="ctr">
              <a:buNone/>
            </a:pPr>
            <a:endParaRPr lang="en-GB" sz="1800" dirty="0">
              <a:latin typeface="Arial" panose="020B0604020202020204" pitchFamily="34" charset="0"/>
              <a:cs typeface="Arial" panose="020B0604020202020204" pitchFamily="34" charset="0"/>
            </a:endParaRPr>
          </a:p>
          <a:p>
            <a:pPr marL="0" indent="0" algn="ctr">
              <a:buNone/>
            </a:pPr>
            <a:r>
              <a:rPr lang="en-GB" sz="1800" dirty="0">
                <a:latin typeface="Arial" panose="020B0604020202020204" pitchFamily="34" charset="0"/>
                <a:cs typeface="Arial" panose="020B0604020202020204" pitchFamily="34" charset="0"/>
              </a:rPr>
              <a:t>The latest housing needs analysis shows a need of over </a:t>
            </a:r>
            <a:r>
              <a:rPr lang="en-GB" sz="1800" b="1" dirty="0">
                <a:latin typeface="Arial" panose="020B0604020202020204" pitchFamily="34" charset="0"/>
                <a:cs typeface="Arial" panose="020B0604020202020204" pitchFamily="34" charset="0"/>
              </a:rPr>
              <a:t>300 affordable homes per annum </a:t>
            </a:r>
            <a:r>
              <a:rPr lang="en-GB" sz="1800" dirty="0">
                <a:latin typeface="Arial" panose="020B0604020202020204" pitchFamily="34" charset="0"/>
                <a:cs typeface="Arial" panose="020B0604020202020204" pitchFamily="34" charset="0"/>
              </a:rPr>
              <a:t>with the average delivery over past 5 years has been </a:t>
            </a:r>
            <a:r>
              <a:rPr lang="en-GB" sz="1800" b="1" dirty="0">
                <a:latin typeface="Arial" panose="020B0604020202020204" pitchFamily="34" charset="0"/>
                <a:cs typeface="Arial" panose="020B0604020202020204" pitchFamily="34" charset="0"/>
              </a:rPr>
              <a:t>84 affordable homes per annum</a:t>
            </a:r>
          </a:p>
          <a:p>
            <a:pPr marL="342900" lvl="1" indent="0">
              <a:buNone/>
            </a:pPr>
            <a:endParaRPr lang="en-GB" sz="1575" dirty="0"/>
          </a:p>
          <a:p>
            <a:pPr marL="0" indent="0">
              <a:buNone/>
            </a:pPr>
            <a:endParaRPr lang="en-GB" dirty="0"/>
          </a:p>
        </p:txBody>
      </p:sp>
      <p:sp>
        <p:nvSpPr>
          <p:cNvPr id="6" name="Rectangle 1">
            <a:extLst>
              <a:ext uri="{FF2B5EF4-FFF2-40B4-BE49-F238E27FC236}">
                <a16:creationId xmlns:a16="http://schemas.microsoft.com/office/drawing/2014/main" id="{E72C7E45-C491-135E-6D7D-82705E93E2C4}"/>
              </a:ext>
            </a:extLst>
          </p:cNvPr>
          <p:cNvSpPr>
            <a:spLocks noChangeArrowheads="1"/>
          </p:cNvSpPr>
          <p:nvPr/>
        </p:nvSpPr>
        <p:spPr bwMode="auto">
          <a:xfrm>
            <a:off x="1535906" y="2364381"/>
            <a:ext cx="10438211" cy="4847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1350" b="0">
                <a:solidFill>
                  <a:srgbClr val="000000"/>
                </a:solidFill>
                <a:latin typeface="Times New Roman" panose="02020603050405020304" pitchFamily="18" charset="0"/>
                <a:cs typeface="Times New Roman" panose="02020603050405020304" pitchFamily="18" charset="0"/>
              </a:rPr>
              <a:t> </a:t>
            </a:r>
            <a:endParaRPr lang="en-US" altLang="en-US" sz="1350" b="0"/>
          </a:p>
          <a:p>
            <a:pPr defTabSz="685800"/>
            <a:endParaRPr lang="en-US" altLang="en-US" sz="1350" b="0"/>
          </a:p>
        </p:txBody>
      </p:sp>
      <p:graphicFrame>
        <p:nvGraphicFramePr>
          <p:cNvPr id="7" name="Table 6">
            <a:extLst>
              <a:ext uri="{FF2B5EF4-FFF2-40B4-BE49-F238E27FC236}">
                <a16:creationId xmlns:a16="http://schemas.microsoft.com/office/drawing/2014/main" id="{73A9988A-D376-0460-EC13-54B3A8AEB59D}"/>
              </a:ext>
            </a:extLst>
          </p:cNvPr>
          <p:cNvGraphicFramePr>
            <a:graphicFrameLocks noGrp="1"/>
          </p:cNvGraphicFramePr>
          <p:nvPr>
            <p:extLst>
              <p:ext uri="{D42A27DB-BD31-4B8C-83A1-F6EECF244321}">
                <p14:modId xmlns:p14="http://schemas.microsoft.com/office/powerpoint/2010/main" val="595532554"/>
              </p:ext>
            </p:extLst>
          </p:nvPr>
        </p:nvGraphicFramePr>
        <p:xfrm>
          <a:off x="1353634" y="3360373"/>
          <a:ext cx="7043590" cy="3008776"/>
        </p:xfrm>
        <a:graphic>
          <a:graphicData uri="http://schemas.openxmlformats.org/drawingml/2006/table">
            <a:tbl>
              <a:tblPr/>
              <a:tblGrid>
                <a:gridCol w="1408718">
                  <a:extLst>
                    <a:ext uri="{9D8B030D-6E8A-4147-A177-3AD203B41FA5}">
                      <a16:colId xmlns:a16="http://schemas.microsoft.com/office/drawing/2014/main" val="3559411390"/>
                    </a:ext>
                  </a:extLst>
                </a:gridCol>
                <a:gridCol w="1408718">
                  <a:extLst>
                    <a:ext uri="{9D8B030D-6E8A-4147-A177-3AD203B41FA5}">
                      <a16:colId xmlns:a16="http://schemas.microsoft.com/office/drawing/2014/main" val="3524267169"/>
                    </a:ext>
                  </a:extLst>
                </a:gridCol>
                <a:gridCol w="1408718">
                  <a:extLst>
                    <a:ext uri="{9D8B030D-6E8A-4147-A177-3AD203B41FA5}">
                      <a16:colId xmlns:a16="http://schemas.microsoft.com/office/drawing/2014/main" val="428533770"/>
                    </a:ext>
                  </a:extLst>
                </a:gridCol>
                <a:gridCol w="1408718">
                  <a:extLst>
                    <a:ext uri="{9D8B030D-6E8A-4147-A177-3AD203B41FA5}">
                      <a16:colId xmlns:a16="http://schemas.microsoft.com/office/drawing/2014/main" val="3854307942"/>
                    </a:ext>
                  </a:extLst>
                </a:gridCol>
                <a:gridCol w="1408718">
                  <a:extLst>
                    <a:ext uri="{9D8B030D-6E8A-4147-A177-3AD203B41FA5}">
                      <a16:colId xmlns:a16="http://schemas.microsoft.com/office/drawing/2014/main" val="3990876996"/>
                    </a:ext>
                  </a:extLst>
                </a:gridCol>
              </a:tblGrid>
              <a:tr h="813183">
                <a:tc>
                  <a:txBody>
                    <a:bodyPr/>
                    <a:lstStyle/>
                    <a:p>
                      <a:pPr algn="l" fontAlgn="base"/>
                      <a:r>
                        <a:rPr lang="en-GB" sz="1400" b="1" i="0" dirty="0">
                          <a:solidFill>
                            <a:srgbClr val="FFFFFF"/>
                          </a:solidFill>
                          <a:effectLst/>
                          <a:latin typeface="Arial" panose="020B0604020202020204" pitchFamily="34" charset="0"/>
                        </a:rPr>
                        <a:t>Year​</a:t>
                      </a:r>
                      <a:endParaRPr lang="en-GB" sz="1400" b="1" i="0" dirty="0">
                        <a:solidFill>
                          <a:srgbClr val="FFFFFF"/>
                        </a:solidFill>
                        <a:effectLst/>
                      </a:endParaRPr>
                    </a:p>
                  </a:txBody>
                  <a:tcPr marL="68580" marR="68580" marT="34290" marB="34290">
                    <a:lnL w="14126" cap="flat" cmpd="sng" algn="ctr">
                      <a:solidFill>
                        <a:srgbClr val="FFFFFF"/>
                      </a:solidFill>
                      <a:prstDash val="solid"/>
                      <a:round/>
                      <a:headEnd type="none" w="med" len="med"/>
                      <a:tailEnd type="none" w="med" len="med"/>
                    </a:lnL>
                    <a:lnR w="14126" cap="flat" cmpd="sng" algn="ctr">
                      <a:solidFill>
                        <a:srgbClr val="FFFFFF"/>
                      </a:solidFill>
                      <a:prstDash val="solid"/>
                      <a:round/>
                      <a:headEnd type="none" w="med" len="med"/>
                      <a:tailEnd type="none" w="med" len="med"/>
                    </a:lnR>
                    <a:lnT w="14126" cap="flat" cmpd="sng" algn="ctr">
                      <a:solidFill>
                        <a:srgbClr val="FFFFFF"/>
                      </a:solidFill>
                      <a:prstDash val="solid"/>
                      <a:round/>
                      <a:headEnd type="none" w="med" len="med"/>
                      <a:tailEnd type="none" w="med" len="med"/>
                    </a:lnT>
                    <a:lnB w="14126" cap="flat" cmpd="sng" algn="ctr">
                      <a:solidFill>
                        <a:srgbClr val="FFFFFF"/>
                      </a:solidFill>
                      <a:prstDash val="solid"/>
                      <a:round/>
                      <a:headEnd type="none" w="med" len="med"/>
                      <a:tailEnd type="none" w="med" len="med"/>
                    </a:lnB>
                    <a:solidFill>
                      <a:srgbClr val="4F81BD"/>
                    </a:solidFill>
                  </a:tcPr>
                </a:tc>
                <a:tc>
                  <a:txBody>
                    <a:bodyPr/>
                    <a:lstStyle/>
                    <a:p>
                      <a:pPr algn="l" fontAlgn="base"/>
                      <a:r>
                        <a:rPr lang="en-GB" sz="1400" b="1" i="0" dirty="0">
                          <a:solidFill>
                            <a:srgbClr val="FFFFFF"/>
                          </a:solidFill>
                          <a:effectLst/>
                          <a:latin typeface="Arial" panose="020B0604020202020204" pitchFamily="34" charset="0"/>
                        </a:rPr>
                        <a:t>Affordable </a:t>
                      </a:r>
                    </a:p>
                    <a:p>
                      <a:pPr algn="l" fontAlgn="base"/>
                      <a:r>
                        <a:rPr lang="en-GB" sz="1400" b="1" i="0" dirty="0">
                          <a:solidFill>
                            <a:srgbClr val="FFFFFF"/>
                          </a:solidFill>
                          <a:effectLst/>
                          <a:latin typeface="Arial" panose="020B0604020202020204" pitchFamily="34" charset="0"/>
                        </a:rPr>
                        <a:t>Housing </a:t>
                      </a:r>
                    </a:p>
                    <a:p>
                      <a:pPr algn="l" fontAlgn="base"/>
                      <a:r>
                        <a:rPr lang="en-GB" sz="1400" b="1" i="0" dirty="0">
                          <a:solidFill>
                            <a:srgbClr val="FFFFFF"/>
                          </a:solidFill>
                          <a:effectLst/>
                          <a:latin typeface="Arial" panose="020B0604020202020204" pitchFamily="34" charset="0"/>
                        </a:rPr>
                        <a:t>Delivered</a:t>
                      </a:r>
                      <a:endParaRPr lang="en-GB" sz="1400" b="1" i="0" dirty="0">
                        <a:solidFill>
                          <a:srgbClr val="FFFFFF"/>
                        </a:solidFill>
                        <a:effectLst/>
                      </a:endParaRPr>
                    </a:p>
                  </a:txBody>
                  <a:tcPr marL="68580" marR="68580" marT="34290" marB="34290">
                    <a:lnL w="14126" cap="flat" cmpd="sng" algn="ctr">
                      <a:solidFill>
                        <a:srgbClr val="FFFFFF"/>
                      </a:solidFill>
                      <a:prstDash val="solid"/>
                      <a:round/>
                      <a:headEnd type="none" w="med" len="med"/>
                      <a:tailEnd type="none" w="med" len="med"/>
                    </a:lnL>
                    <a:lnR w="14126" cap="flat" cmpd="sng" algn="ctr">
                      <a:solidFill>
                        <a:srgbClr val="FFFFFF"/>
                      </a:solidFill>
                      <a:prstDash val="solid"/>
                      <a:round/>
                      <a:headEnd type="none" w="med" len="med"/>
                      <a:tailEnd type="none" w="med" len="med"/>
                    </a:lnR>
                    <a:lnT w="14126" cap="flat" cmpd="sng" algn="ctr">
                      <a:solidFill>
                        <a:srgbClr val="FFFFFF"/>
                      </a:solidFill>
                      <a:prstDash val="solid"/>
                      <a:round/>
                      <a:headEnd type="none" w="med" len="med"/>
                      <a:tailEnd type="none" w="med" len="med"/>
                    </a:lnT>
                    <a:lnB w="14126" cap="flat" cmpd="sng" algn="ctr">
                      <a:solidFill>
                        <a:srgbClr val="FFFFFF"/>
                      </a:solidFill>
                      <a:prstDash val="solid"/>
                      <a:round/>
                      <a:headEnd type="none" w="med" len="med"/>
                      <a:tailEnd type="none" w="med" len="med"/>
                    </a:lnB>
                    <a:solidFill>
                      <a:srgbClr val="4F81BD"/>
                    </a:solidFill>
                  </a:tcPr>
                </a:tc>
                <a:tc>
                  <a:txBody>
                    <a:bodyPr/>
                    <a:lstStyle/>
                    <a:p>
                      <a:pPr algn="l" fontAlgn="base"/>
                      <a:r>
                        <a:rPr lang="en-GB" sz="1400" b="1" i="0" dirty="0">
                          <a:solidFill>
                            <a:srgbClr val="FFFFFF"/>
                          </a:solidFill>
                          <a:effectLst/>
                          <a:latin typeface="Arial" panose="020B0604020202020204" pitchFamily="34" charset="0"/>
                        </a:rPr>
                        <a:t>HEDNA supply requirement​</a:t>
                      </a:r>
                      <a:endParaRPr lang="en-GB" sz="1400" b="1" i="0" dirty="0">
                        <a:solidFill>
                          <a:srgbClr val="FFFFFF"/>
                        </a:solidFill>
                        <a:effectLst/>
                      </a:endParaRPr>
                    </a:p>
                  </a:txBody>
                  <a:tcPr marL="68580" marR="68580" marT="34290" marB="34290">
                    <a:lnL w="14126" cap="flat" cmpd="sng" algn="ctr">
                      <a:solidFill>
                        <a:srgbClr val="FFFFFF"/>
                      </a:solidFill>
                      <a:prstDash val="solid"/>
                      <a:round/>
                      <a:headEnd type="none" w="med" len="med"/>
                      <a:tailEnd type="none" w="med" len="med"/>
                    </a:lnL>
                    <a:lnR w="14126" cap="flat" cmpd="sng" algn="ctr">
                      <a:solidFill>
                        <a:srgbClr val="FFFFFF"/>
                      </a:solidFill>
                      <a:prstDash val="solid"/>
                      <a:round/>
                      <a:headEnd type="none" w="med" len="med"/>
                      <a:tailEnd type="none" w="med" len="med"/>
                    </a:lnR>
                    <a:lnT w="14126" cap="flat" cmpd="sng" algn="ctr">
                      <a:solidFill>
                        <a:srgbClr val="FFFFFF"/>
                      </a:solidFill>
                      <a:prstDash val="solid"/>
                      <a:round/>
                      <a:headEnd type="none" w="med" len="med"/>
                      <a:tailEnd type="none" w="med" len="med"/>
                    </a:lnT>
                    <a:lnB w="14126" cap="flat" cmpd="sng" algn="ctr">
                      <a:solidFill>
                        <a:srgbClr val="FFFFFF"/>
                      </a:solidFill>
                      <a:prstDash val="solid"/>
                      <a:round/>
                      <a:headEnd type="none" w="med" len="med"/>
                      <a:tailEnd type="none" w="med" len="med"/>
                    </a:lnB>
                    <a:solidFill>
                      <a:srgbClr val="4F81BD"/>
                    </a:solidFill>
                  </a:tcPr>
                </a:tc>
                <a:tc>
                  <a:txBody>
                    <a:bodyPr/>
                    <a:lstStyle/>
                    <a:p>
                      <a:pPr algn="l" fontAlgn="base"/>
                      <a:r>
                        <a:rPr lang="en-GB" sz="1400" b="1" i="0" dirty="0">
                          <a:solidFill>
                            <a:srgbClr val="FFFFFF"/>
                          </a:solidFill>
                          <a:effectLst/>
                          <a:latin typeface="Arial" panose="020B0604020202020204" pitchFamily="34" charset="0"/>
                        </a:rPr>
                        <a:t>Shortfall​</a:t>
                      </a:r>
                      <a:endParaRPr lang="en-GB" sz="1400" b="1" i="0" dirty="0">
                        <a:solidFill>
                          <a:srgbClr val="FFFFFF"/>
                        </a:solidFill>
                        <a:effectLst/>
                      </a:endParaRPr>
                    </a:p>
                  </a:txBody>
                  <a:tcPr marL="68580" marR="68580" marT="34290" marB="34290">
                    <a:lnL w="14126" cap="flat" cmpd="sng" algn="ctr">
                      <a:solidFill>
                        <a:srgbClr val="FFFFFF"/>
                      </a:solidFill>
                      <a:prstDash val="solid"/>
                      <a:round/>
                      <a:headEnd type="none" w="med" len="med"/>
                      <a:tailEnd type="none" w="med" len="med"/>
                    </a:lnL>
                    <a:lnR w="14126" cap="flat" cmpd="sng" algn="ctr">
                      <a:solidFill>
                        <a:srgbClr val="FFFFFF"/>
                      </a:solidFill>
                      <a:prstDash val="solid"/>
                      <a:round/>
                      <a:headEnd type="none" w="med" len="med"/>
                      <a:tailEnd type="none" w="med" len="med"/>
                    </a:lnR>
                    <a:lnT w="14126" cap="flat" cmpd="sng" algn="ctr">
                      <a:solidFill>
                        <a:srgbClr val="FFFFFF"/>
                      </a:solidFill>
                      <a:prstDash val="solid"/>
                      <a:round/>
                      <a:headEnd type="none" w="med" len="med"/>
                      <a:tailEnd type="none" w="med" len="med"/>
                    </a:lnT>
                    <a:lnB w="14126" cap="flat" cmpd="sng" algn="ctr">
                      <a:solidFill>
                        <a:srgbClr val="FFFFFF"/>
                      </a:solidFill>
                      <a:prstDash val="solid"/>
                      <a:round/>
                      <a:headEnd type="none" w="med" len="med"/>
                      <a:tailEnd type="none" w="med" len="med"/>
                    </a:lnB>
                    <a:solidFill>
                      <a:srgbClr val="4F81BD"/>
                    </a:solidFill>
                  </a:tcPr>
                </a:tc>
                <a:tc>
                  <a:txBody>
                    <a:bodyPr/>
                    <a:lstStyle/>
                    <a:p>
                      <a:pPr algn="l" fontAlgn="base"/>
                      <a:r>
                        <a:rPr lang="en-GB" sz="1400" b="1" i="0" dirty="0">
                          <a:solidFill>
                            <a:srgbClr val="FFFFFF"/>
                          </a:solidFill>
                          <a:effectLst/>
                          <a:latin typeface="Arial" panose="020B0604020202020204" pitchFamily="34" charset="0"/>
                        </a:rPr>
                        <a:t>Cumulative </a:t>
                      </a:r>
                    </a:p>
                    <a:p>
                      <a:pPr algn="l" fontAlgn="base"/>
                      <a:r>
                        <a:rPr lang="en-GB" sz="1400" b="1" i="0" dirty="0">
                          <a:solidFill>
                            <a:srgbClr val="FFFFFF"/>
                          </a:solidFill>
                          <a:effectLst/>
                          <a:latin typeface="Arial" panose="020B0604020202020204" pitchFamily="34" charset="0"/>
                        </a:rPr>
                        <a:t>shortfall​</a:t>
                      </a:r>
                      <a:endParaRPr lang="en-GB" sz="1400" b="1" i="0" dirty="0">
                        <a:solidFill>
                          <a:srgbClr val="FFFFFF"/>
                        </a:solidFill>
                        <a:effectLst/>
                      </a:endParaRPr>
                    </a:p>
                  </a:txBody>
                  <a:tcPr marL="68580" marR="68580" marT="34290" marB="34290">
                    <a:lnL w="14126" cap="flat" cmpd="sng" algn="ctr">
                      <a:solidFill>
                        <a:srgbClr val="FFFFFF"/>
                      </a:solidFill>
                      <a:prstDash val="solid"/>
                      <a:round/>
                      <a:headEnd type="none" w="med" len="med"/>
                      <a:tailEnd type="none" w="med" len="med"/>
                    </a:lnL>
                    <a:lnR w="14126" cap="flat" cmpd="sng" algn="ctr">
                      <a:solidFill>
                        <a:srgbClr val="FFFFFF"/>
                      </a:solidFill>
                      <a:prstDash val="solid"/>
                      <a:round/>
                      <a:headEnd type="none" w="med" len="med"/>
                      <a:tailEnd type="none" w="med" len="med"/>
                    </a:lnR>
                    <a:lnT w="14126" cap="flat" cmpd="sng" algn="ctr">
                      <a:solidFill>
                        <a:srgbClr val="FFFFFF"/>
                      </a:solidFill>
                      <a:prstDash val="solid"/>
                      <a:round/>
                      <a:headEnd type="none" w="med" len="med"/>
                      <a:tailEnd type="none" w="med" len="med"/>
                    </a:lnT>
                    <a:lnB w="14126" cap="flat" cmpd="sng" algn="ctr">
                      <a:solidFill>
                        <a:srgbClr val="FFFFFF"/>
                      </a:solidFill>
                      <a:prstDash val="solid"/>
                      <a:round/>
                      <a:headEnd type="none" w="med" len="med"/>
                      <a:tailEnd type="none" w="med" len="med"/>
                    </a:lnB>
                    <a:solidFill>
                      <a:srgbClr val="4F81BD"/>
                    </a:solidFill>
                  </a:tcPr>
                </a:tc>
                <a:extLst>
                  <a:ext uri="{0D108BD9-81ED-4DB2-BD59-A6C34878D82A}">
                    <a16:rowId xmlns:a16="http://schemas.microsoft.com/office/drawing/2014/main" val="805349448"/>
                  </a:ext>
                </a:extLst>
              </a:tr>
              <a:tr h="325273">
                <a:tc>
                  <a:txBody>
                    <a:bodyPr/>
                    <a:lstStyle/>
                    <a:p>
                      <a:pPr algn="l" fontAlgn="base"/>
                      <a:r>
                        <a:rPr lang="en-GB" sz="1400" b="0" i="0">
                          <a:solidFill>
                            <a:srgbClr val="000000"/>
                          </a:solidFill>
                          <a:effectLst/>
                          <a:latin typeface="Arial" panose="020B0604020202020204" pitchFamily="34" charset="0"/>
                        </a:rPr>
                        <a:t>2018/19​</a:t>
                      </a:r>
                      <a:endParaRPr lang="en-GB" sz="1400" b="0" i="0">
                        <a:solidFill>
                          <a:srgbClr val="000000"/>
                        </a:solidFill>
                        <a:effectLst/>
                      </a:endParaRPr>
                    </a:p>
                  </a:txBody>
                  <a:tcPr marL="68580" marR="68580" marT="34290" marB="34290">
                    <a:lnL w="14126" cap="flat" cmpd="sng" algn="ctr">
                      <a:solidFill>
                        <a:srgbClr val="FFFFFF"/>
                      </a:solidFill>
                      <a:prstDash val="solid"/>
                      <a:round/>
                      <a:headEnd type="none" w="med" len="med"/>
                      <a:tailEnd type="none" w="med" len="med"/>
                    </a:lnL>
                    <a:lnR w="14126" cap="flat" cmpd="sng" algn="ctr">
                      <a:solidFill>
                        <a:srgbClr val="FFFFFF"/>
                      </a:solidFill>
                      <a:prstDash val="solid"/>
                      <a:round/>
                      <a:headEnd type="none" w="med" len="med"/>
                      <a:tailEnd type="none" w="med" len="med"/>
                    </a:lnR>
                    <a:lnT w="14126" cap="flat" cmpd="sng" algn="ctr">
                      <a:solidFill>
                        <a:srgbClr val="FFFFFF"/>
                      </a:solidFill>
                      <a:prstDash val="solid"/>
                      <a:round/>
                      <a:headEnd type="none" w="med" len="med"/>
                      <a:tailEnd type="none" w="med" len="med"/>
                    </a:lnT>
                    <a:lnB w="14126" cap="flat" cmpd="sng" algn="ctr">
                      <a:solidFill>
                        <a:srgbClr val="FFFFFF"/>
                      </a:solidFill>
                      <a:prstDash val="solid"/>
                      <a:round/>
                      <a:headEnd type="none" w="med" len="med"/>
                      <a:tailEnd type="none" w="med" len="med"/>
                    </a:lnB>
                    <a:solidFill>
                      <a:srgbClr val="D0D8E8"/>
                    </a:solidFill>
                  </a:tcPr>
                </a:tc>
                <a:tc>
                  <a:txBody>
                    <a:bodyPr/>
                    <a:lstStyle/>
                    <a:p>
                      <a:pPr algn="l" fontAlgn="base"/>
                      <a:r>
                        <a:rPr lang="en-GB" sz="1400" b="0" i="0">
                          <a:solidFill>
                            <a:srgbClr val="000000"/>
                          </a:solidFill>
                          <a:effectLst/>
                          <a:latin typeface="Arial" panose="020B0604020202020204" pitchFamily="34" charset="0"/>
                        </a:rPr>
                        <a:t>60​</a:t>
                      </a:r>
                      <a:endParaRPr lang="en-GB" sz="1400" b="0" i="0">
                        <a:solidFill>
                          <a:srgbClr val="000000"/>
                        </a:solidFill>
                        <a:effectLst/>
                      </a:endParaRPr>
                    </a:p>
                  </a:txBody>
                  <a:tcPr marL="68580" marR="68580" marT="34290" marB="34290">
                    <a:lnL w="14126" cap="flat" cmpd="sng" algn="ctr">
                      <a:solidFill>
                        <a:srgbClr val="FFFFFF"/>
                      </a:solidFill>
                      <a:prstDash val="solid"/>
                      <a:round/>
                      <a:headEnd type="none" w="med" len="med"/>
                      <a:tailEnd type="none" w="med" len="med"/>
                    </a:lnL>
                    <a:lnR w="14126" cap="flat" cmpd="sng" algn="ctr">
                      <a:solidFill>
                        <a:srgbClr val="FFFFFF"/>
                      </a:solidFill>
                      <a:prstDash val="solid"/>
                      <a:round/>
                      <a:headEnd type="none" w="med" len="med"/>
                      <a:tailEnd type="none" w="med" len="med"/>
                    </a:lnR>
                    <a:lnT w="14126" cap="flat" cmpd="sng" algn="ctr">
                      <a:solidFill>
                        <a:srgbClr val="FFFFFF"/>
                      </a:solidFill>
                      <a:prstDash val="solid"/>
                      <a:round/>
                      <a:headEnd type="none" w="med" len="med"/>
                      <a:tailEnd type="none" w="med" len="med"/>
                    </a:lnT>
                    <a:lnB w="14126" cap="flat" cmpd="sng" algn="ctr">
                      <a:solidFill>
                        <a:srgbClr val="FFFFFF"/>
                      </a:solidFill>
                      <a:prstDash val="solid"/>
                      <a:round/>
                      <a:headEnd type="none" w="med" len="med"/>
                      <a:tailEnd type="none" w="med" len="med"/>
                    </a:lnB>
                    <a:solidFill>
                      <a:srgbClr val="D0D8E8"/>
                    </a:solidFill>
                  </a:tcPr>
                </a:tc>
                <a:tc>
                  <a:txBody>
                    <a:bodyPr/>
                    <a:lstStyle/>
                    <a:p>
                      <a:pPr algn="l" fontAlgn="base"/>
                      <a:r>
                        <a:rPr lang="en-GB" sz="1400" b="0" i="0">
                          <a:solidFill>
                            <a:srgbClr val="000000"/>
                          </a:solidFill>
                          <a:effectLst/>
                          <a:latin typeface="Arial" panose="020B0604020202020204" pitchFamily="34" charset="0"/>
                        </a:rPr>
                        <a:t>295​</a:t>
                      </a:r>
                      <a:endParaRPr lang="en-GB" sz="1400" b="0" i="0">
                        <a:solidFill>
                          <a:srgbClr val="000000"/>
                        </a:solidFill>
                        <a:effectLst/>
                      </a:endParaRPr>
                    </a:p>
                  </a:txBody>
                  <a:tcPr marL="68580" marR="68580" marT="34290" marB="34290">
                    <a:lnL w="14126" cap="flat" cmpd="sng" algn="ctr">
                      <a:solidFill>
                        <a:srgbClr val="FFFFFF"/>
                      </a:solidFill>
                      <a:prstDash val="solid"/>
                      <a:round/>
                      <a:headEnd type="none" w="med" len="med"/>
                      <a:tailEnd type="none" w="med" len="med"/>
                    </a:lnL>
                    <a:lnR w="14126" cap="flat" cmpd="sng" algn="ctr">
                      <a:solidFill>
                        <a:srgbClr val="FFFFFF"/>
                      </a:solidFill>
                      <a:prstDash val="solid"/>
                      <a:round/>
                      <a:headEnd type="none" w="med" len="med"/>
                      <a:tailEnd type="none" w="med" len="med"/>
                    </a:lnR>
                    <a:lnT w="14126" cap="flat" cmpd="sng" algn="ctr">
                      <a:solidFill>
                        <a:srgbClr val="FFFFFF"/>
                      </a:solidFill>
                      <a:prstDash val="solid"/>
                      <a:round/>
                      <a:headEnd type="none" w="med" len="med"/>
                      <a:tailEnd type="none" w="med" len="med"/>
                    </a:lnT>
                    <a:lnB w="14126" cap="flat" cmpd="sng" algn="ctr">
                      <a:solidFill>
                        <a:srgbClr val="FFFFFF"/>
                      </a:solidFill>
                      <a:prstDash val="solid"/>
                      <a:round/>
                      <a:headEnd type="none" w="med" len="med"/>
                      <a:tailEnd type="none" w="med" len="med"/>
                    </a:lnB>
                    <a:solidFill>
                      <a:srgbClr val="D0D8E8"/>
                    </a:solidFill>
                  </a:tcPr>
                </a:tc>
                <a:tc>
                  <a:txBody>
                    <a:bodyPr/>
                    <a:lstStyle/>
                    <a:p>
                      <a:pPr algn="l" fontAlgn="base"/>
                      <a:r>
                        <a:rPr lang="en-GB" sz="1400" b="0" i="0">
                          <a:solidFill>
                            <a:srgbClr val="000000"/>
                          </a:solidFill>
                          <a:effectLst/>
                          <a:latin typeface="Arial" panose="020B0604020202020204" pitchFamily="34" charset="0"/>
                        </a:rPr>
                        <a:t>235​</a:t>
                      </a:r>
                      <a:endParaRPr lang="en-GB" sz="1400" b="0" i="0">
                        <a:solidFill>
                          <a:srgbClr val="000000"/>
                        </a:solidFill>
                        <a:effectLst/>
                      </a:endParaRPr>
                    </a:p>
                  </a:txBody>
                  <a:tcPr marL="68580" marR="68580" marT="34290" marB="34290">
                    <a:lnL w="14126" cap="flat" cmpd="sng" algn="ctr">
                      <a:solidFill>
                        <a:srgbClr val="FFFFFF"/>
                      </a:solidFill>
                      <a:prstDash val="solid"/>
                      <a:round/>
                      <a:headEnd type="none" w="med" len="med"/>
                      <a:tailEnd type="none" w="med" len="med"/>
                    </a:lnL>
                    <a:lnR w="14126" cap="flat" cmpd="sng" algn="ctr">
                      <a:solidFill>
                        <a:srgbClr val="FFFFFF"/>
                      </a:solidFill>
                      <a:prstDash val="solid"/>
                      <a:round/>
                      <a:headEnd type="none" w="med" len="med"/>
                      <a:tailEnd type="none" w="med" len="med"/>
                    </a:lnR>
                    <a:lnT w="14126" cap="flat" cmpd="sng" algn="ctr">
                      <a:solidFill>
                        <a:srgbClr val="FFFFFF"/>
                      </a:solidFill>
                      <a:prstDash val="solid"/>
                      <a:round/>
                      <a:headEnd type="none" w="med" len="med"/>
                      <a:tailEnd type="none" w="med" len="med"/>
                    </a:lnT>
                    <a:lnB w="14126" cap="flat" cmpd="sng" algn="ctr">
                      <a:solidFill>
                        <a:srgbClr val="FFFFFF"/>
                      </a:solidFill>
                      <a:prstDash val="solid"/>
                      <a:round/>
                      <a:headEnd type="none" w="med" len="med"/>
                      <a:tailEnd type="none" w="med" len="med"/>
                    </a:lnB>
                    <a:solidFill>
                      <a:srgbClr val="D0D8E8"/>
                    </a:solidFill>
                  </a:tcPr>
                </a:tc>
                <a:tc>
                  <a:txBody>
                    <a:bodyPr/>
                    <a:lstStyle/>
                    <a:p>
                      <a:pPr algn="l" fontAlgn="base"/>
                      <a:r>
                        <a:rPr lang="en-GB" sz="1400" b="0" i="0">
                          <a:solidFill>
                            <a:srgbClr val="000000"/>
                          </a:solidFill>
                          <a:effectLst/>
                          <a:latin typeface="Arial" panose="020B0604020202020204" pitchFamily="34" charset="0"/>
                        </a:rPr>
                        <a:t>235​</a:t>
                      </a:r>
                      <a:endParaRPr lang="en-GB" sz="1400" b="0" i="0">
                        <a:solidFill>
                          <a:srgbClr val="000000"/>
                        </a:solidFill>
                        <a:effectLst/>
                      </a:endParaRPr>
                    </a:p>
                  </a:txBody>
                  <a:tcPr marL="68580" marR="68580" marT="34290" marB="34290">
                    <a:lnL w="14126" cap="flat" cmpd="sng" algn="ctr">
                      <a:solidFill>
                        <a:srgbClr val="FFFFFF"/>
                      </a:solidFill>
                      <a:prstDash val="solid"/>
                      <a:round/>
                      <a:headEnd type="none" w="med" len="med"/>
                      <a:tailEnd type="none" w="med" len="med"/>
                    </a:lnL>
                    <a:lnR w="14126" cap="flat" cmpd="sng" algn="ctr">
                      <a:solidFill>
                        <a:srgbClr val="FFFFFF"/>
                      </a:solidFill>
                      <a:prstDash val="solid"/>
                      <a:round/>
                      <a:headEnd type="none" w="med" len="med"/>
                      <a:tailEnd type="none" w="med" len="med"/>
                    </a:lnR>
                    <a:lnT w="14126" cap="flat" cmpd="sng" algn="ctr">
                      <a:solidFill>
                        <a:srgbClr val="FFFFFF"/>
                      </a:solidFill>
                      <a:prstDash val="solid"/>
                      <a:round/>
                      <a:headEnd type="none" w="med" len="med"/>
                      <a:tailEnd type="none" w="med" len="med"/>
                    </a:lnT>
                    <a:lnB w="14126" cap="flat" cmpd="sng" algn="ctr">
                      <a:solidFill>
                        <a:srgbClr val="FFFFFF"/>
                      </a:solidFill>
                      <a:prstDash val="solid"/>
                      <a:round/>
                      <a:headEnd type="none" w="med" len="med"/>
                      <a:tailEnd type="none" w="med" len="med"/>
                    </a:lnB>
                    <a:solidFill>
                      <a:srgbClr val="D0D8E8"/>
                    </a:solidFill>
                  </a:tcPr>
                </a:tc>
                <a:extLst>
                  <a:ext uri="{0D108BD9-81ED-4DB2-BD59-A6C34878D82A}">
                    <a16:rowId xmlns:a16="http://schemas.microsoft.com/office/drawing/2014/main" val="3555401134"/>
                  </a:ext>
                </a:extLst>
              </a:tr>
              <a:tr h="325273">
                <a:tc>
                  <a:txBody>
                    <a:bodyPr/>
                    <a:lstStyle/>
                    <a:p>
                      <a:pPr algn="l" fontAlgn="base"/>
                      <a:r>
                        <a:rPr lang="en-GB" sz="1400" b="0" i="0">
                          <a:solidFill>
                            <a:srgbClr val="000000"/>
                          </a:solidFill>
                          <a:effectLst/>
                          <a:latin typeface="Arial" panose="020B0604020202020204" pitchFamily="34" charset="0"/>
                        </a:rPr>
                        <a:t>2019/20​</a:t>
                      </a:r>
                      <a:endParaRPr lang="en-GB" sz="1400" b="0" i="0">
                        <a:solidFill>
                          <a:srgbClr val="000000"/>
                        </a:solidFill>
                        <a:effectLst/>
                      </a:endParaRPr>
                    </a:p>
                  </a:txBody>
                  <a:tcPr marL="68580" marR="68580" marT="34290" marB="34290">
                    <a:lnL w="14126" cap="flat" cmpd="sng" algn="ctr">
                      <a:solidFill>
                        <a:srgbClr val="FFFFFF"/>
                      </a:solidFill>
                      <a:prstDash val="solid"/>
                      <a:round/>
                      <a:headEnd type="none" w="med" len="med"/>
                      <a:tailEnd type="none" w="med" len="med"/>
                    </a:lnL>
                    <a:lnR w="14126" cap="flat" cmpd="sng" algn="ctr">
                      <a:solidFill>
                        <a:srgbClr val="FFFFFF"/>
                      </a:solidFill>
                      <a:prstDash val="solid"/>
                      <a:round/>
                      <a:headEnd type="none" w="med" len="med"/>
                      <a:tailEnd type="none" w="med" len="med"/>
                    </a:lnR>
                    <a:lnT w="14126" cap="flat" cmpd="sng" algn="ctr">
                      <a:solidFill>
                        <a:srgbClr val="FFFFFF"/>
                      </a:solidFill>
                      <a:prstDash val="solid"/>
                      <a:round/>
                      <a:headEnd type="none" w="med" len="med"/>
                      <a:tailEnd type="none" w="med" len="med"/>
                    </a:lnT>
                    <a:lnB w="14126" cap="flat" cmpd="sng" algn="ctr">
                      <a:solidFill>
                        <a:srgbClr val="FFFFFF"/>
                      </a:solidFill>
                      <a:prstDash val="solid"/>
                      <a:round/>
                      <a:headEnd type="none" w="med" len="med"/>
                      <a:tailEnd type="none" w="med" len="med"/>
                    </a:lnB>
                    <a:solidFill>
                      <a:srgbClr val="E9EDF4"/>
                    </a:solidFill>
                  </a:tcPr>
                </a:tc>
                <a:tc>
                  <a:txBody>
                    <a:bodyPr/>
                    <a:lstStyle/>
                    <a:p>
                      <a:pPr algn="l" fontAlgn="base"/>
                      <a:r>
                        <a:rPr lang="en-GB" sz="1400" b="0" i="0">
                          <a:solidFill>
                            <a:srgbClr val="000000"/>
                          </a:solidFill>
                          <a:effectLst/>
                          <a:latin typeface="Arial" panose="020B0604020202020204" pitchFamily="34" charset="0"/>
                        </a:rPr>
                        <a:t>114​</a:t>
                      </a:r>
                      <a:endParaRPr lang="en-GB" sz="1400" b="0" i="0">
                        <a:solidFill>
                          <a:srgbClr val="000000"/>
                        </a:solidFill>
                        <a:effectLst/>
                      </a:endParaRPr>
                    </a:p>
                  </a:txBody>
                  <a:tcPr marL="68580" marR="68580" marT="34290" marB="34290">
                    <a:lnL w="14126" cap="flat" cmpd="sng" algn="ctr">
                      <a:solidFill>
                        <a:srgbClr val="FFFFFF"/>
                      </a:solidFill>
                      <a:prstDash val="solid"/>
                      <a:round/>
                      <a:headEnd type="none" w="med" len="med"/>
                      <a:tailEnd type="none" w="med" len="med"/>
                    </a:lnL>
                    <a:lnR w="14126" cap="flat" cmpd="sng" algn="ctr">
                      <a:solidFill>
                        <a:srgbClr val="FFFFFF"/>
                      </a:solidFill>
                      <a:prstDash val="solid"/>
                      <a:round/>
                      <a:headEnd type="none" w="med" len="med"/>
                      <a:tailEnd type="none" w="med" len="med"/>
                    </a:lnR>
                    <a:lnT w="14126" cap="flat" cmpd="sng" algn="ctr">
                      <a:solidFill>
                        <a:srgbClr val="FFFFFF"/>
                      </a:solidFill>
                      <a:prstDash val="solid"/>
                      <a:round/>
                      <a:headEnd type="none" w="med" len="med"/>
                      <a:tailEnd type="none" w="med" len="med"/>
                    </a:lnT>
                    <a:lnB w="14126" cap="flat" cmpd="sng" algn="ctr">
                      <a:solidFill>
                        <a:srgbClr val="FFFFFF"/>
                      </a:solidFill>
                      <a:prstDash val="solid"/>
                      <a:round/>
                      <a:headEnd type="none" w="med" len="med"/>
                      <a:tailEnd type="none" w="med" len="med"/>
                    </a:lnB>
                    <a:solidFill>
                      <a:srgbClr val="E9EDF4"/>
                    </a:solidFill>
                  </a:tcPr>
                </a:tc>
                <a:tc>
                  <a:txBody>
                    <a:bodyPr/>
                    <a:lstStyle/>
                    <a:p>
                      <a:pPr algn="l" fontAlgn="base"/>
                      <a:r>
                        <a:rPr lang="en-GB" sz="1400" b="0" i="0">
                          <a:solidFill>
                            <a:srgbClr val="000000"/>
                          </a:solidFill>
                          <a:effectLst/>
                          <a:latin typeface="Arial" panose="020B0604020202020204" pitchFamily="34" charset="0"/>
                        </a:rPr>
                        <a:t>295​</a:t>
                      </a:r>
                      <a:endParaRPr lang="en-GB" sz="1400" b="0" i="0">
                        <a:solidFill>
                          <a:srgbClr val="000000"/>
                        </a:solidFill>
                        <a:effectLst/>
                      </a:endParaRPr>
                    </a:p>
                  </a:txBody>
                  <a:tcPr marL="68580" marR="68580" marT="34290" marB="34290">
                    <a:lnL w="14126" cap="flat" cmpd="sng" algn="ctr">
                      <a:solidFill>
                        <a:srgbClr val="FFFFFF"/>
                      </a:solidFill>
                      <a:prstDash val="solid"/>
                      <a:round/>
                      <a:headEnd type="none" w="med" len="med"/>
                      <a:tailEnd type="none" w="med" len="med"/>
                    </a:lnL>
                    <a:lnR w="14126" cap="flat" cmpd="sng" algn="ctr">
                      <a:solidFill>
                        <a:srgbClr val="FFFFFF"/>
                      </a:solidFill>
                      <a:prstDash val="solid"/>
                      <a:round/>
                      <a:headEnd type="none" w="med" len="med"/>
                      <a:tailEnd type="none" w="med" len="med"/>
                    </a:lnR>
                    <a:lnT w="14126" cap="flat" cmpd="sng" algn="ctr">
                      <a:solidFill>
                        <a:srgbClr val="FFFFFF"/>
                      </a:solidFill>
                      <a:prstDash val="solid"/>
                      <a:round/>
                      <a:headEnd type="none" w="med" len="med"/>
                      <a:tailEnd type="none" w="med" len="med"/>
                    </a:lnT>
                    <a:lnB w="14126" cap="flat" cmpd="sng" algn="ctr">
                      <a:solidFill>
                        <a:srgbClr val="FFFFFF"/>
                      </a:solidFill>
                      <a:prstDash val="solid"/>
                      <a:round/>
                      <a:headEnd type="none" w="med" len="med"/>
                      <a:tailEnd type="none" w="med" len="med"/>
                    </a:lnB>
                    <a:solidFill>
                      <a:srgbClr val="E9EDF4"/>
                    </a:solidFill>
                  </a:tcPr>
                </a:tc>
                <a:tc>
                  <a:txBody>
                    <a:bodyPr/>
                    <a:lstStyle/>
                    <a:p>
                      <a:pPr algn="l" fontAlgn="base"/>
                      <a:r>
                        <a:rPr lang="en-GB" sz="1400" b="0" i="0">
                          <a:solidFill>
                            <a:srgbClr val="000000"/>
                          </a:solidFill>
                          <a:effectLst/>
                          <a:latin typeface="Arial" panose="020B0604020202020204" pitchFamily="34" charset="0"/>
                        </a:rPr>
                        <a:t>181​</a:t>
                      </a:r>
                      <a:endParaRPr lang="en-GB" sz="1400" b="0" i="0">
                        <a:solidFill>
                          <a:srgbClr val="000000"/>
                        </a:solidFill>
                        <a:effectLst/>
                      </a:endParaRPr>
                    </a:p>
                  </a:txBody>
                  <a:tcPr marL="68580" marR="68580" marT="34290" marB="34290">
                    <a:lnL w="14126" cap="flat" cmpd="sng" algn="ctr">
                      <a:solidFill>
                        <a:srgbClr val="FFFFFF"/>
                      </a:solidFill>
                      <a:prstDash val="solid"/>
                      <a:round/>
                      <a:headEnd type="none" w="med" len="med"/>
                      <a:tailEnd type="none" w="med" len="med"/>
                    </a:lnL>
                    <a:lnR w="14126" cap="flat" cmpd="sng" algn="ctr">
                      <a:solidFill>
                        <a:srgbClr val="FFFFFF"/>
                      </a:solidFill>
                      <a:prstDash val="solid"/>
                      <a:round/>
                      <a:headEnd type="none" w="med" len="med"/>
                      <a:tailEnd type="none" w="med" len="med"/>
                    </a:lnR>
                    <a:lnT w="14126" cap="flat" cmpd="sng" algn="ctr">
                      <a:solidFill>
                        <a:srgbClr val="FFFFFF"/>
                      </a:solidFill>
                      <a:prstDash val="solid"/>
                      <a:round/>
                      <a:headEnd type="none" w="med" len="med"/>
                      <a:tailEnd type="none" w="med" len="med"/>
                    </a:lnT>
                    <a:lnB w="14126" cap="flat" cmpd="sng" algn="ctr">
                      <a:solidFill>
                        <a:srgbClr val="FFFFFF"/>
                      </a:solidFill>
                      <a:prstDash val="solid"/>
                      <a:round/>
                      <a:headEnd type="none" w="med" len="med"/>
                      <a:tailEnd type="none" w="med" len="med"/>
                    </a:lnB>
                    <a:solidFill>
                      <a:srgbClr val="E9EDF4"/>
                    </a:solidFill>
                  </a:tcPr>
                </a:tc>
                <a:tc>
                  <a:txBody>
                    <a:bodyPr/>
                    <a:lstStyle/>
                    <a:p>
                      <a:pPr algn="l" fontAlgn="base"/>
                      <a:r>
                        <a:rPr lang="en-GB" sz="1400" b="0" i="0">
                          <a:solidFill>
                            <a:srgbClr val="000000"/>
                          </a:solidFill>
                          <a:effectLst/>
                          <a:latin typeface="Arial" panose="020B0604020202020204" pitchFamily="34" charset="0"/>
                        </a:rPr>
                        <a:t>416​</a:t>
                      </a:r>
                      <a:endParaRPr lang="en-GB" sz="1400" b="0" i="0">
                        <a:solidFill>
                          <a:srgbClr val="000000"/>
                        </a:solidFill>
                        <a:effectLst/>
                      </a:endParaRPr>
                    </a:p>
                  </a:txBody>
                  <a:tcPr marL="68580" marR="68580" marT="34290" marB="34290">
                    <a:lnL w="14126" cap="flat" cmpd="sng" algn="ctr">
                      <a:solidFill>
                        <a:srgbClr val="FFFFFF"/>
                      </a:solidFill>
                      <a:prstDash val="solid"/>
                      <a:round/>
                      <a:headEnd type="none" w="med" len="med"/>
                      <a:tailEnd type="none" w="med" len="med"/>
                    </a:lnL>
                    <a:lnR w="14126" cap="flat" cmpd="sng" algn="ctr">
                      <a:solidFill>
                        <a:srgbClr val="FFFFFF"/>
                      </a:solidFill>
                      <a:prstDash val="solid"/>
                      <a:round/>
                      <a:headEnd type="none" w="med" len="med"/>
                      <a:tailEnd type="none" w="med" len="med"/>
                    </a:lnR>
                    <a:lnT w="14126" cap="flat" cmpd="sng" algn="ctr">
                      <a:solidFill>
                        <a:srgbClr val="FFFFFF"/>
                      </a:solidFill>
                      <a:prstDash val="solid"/>
                      <a:round/>
                      <a:headEnd type="none" w="med" len="med"/>
                      <a:tailEnd type="none" w="med" len="med"/>
                    </a:lnT>
                    <a:lnB w="14126" cap="flat" cmpd="sng" algn="ctr">
                      <a:solidFill>
                        <a:srgbClr val="FFFFFF"/>
                      </a:solidFill>
                      <a:prstDash val="solid"/>
                      <a:round/>
                      <a:headEnd type="none" w="med" len="med"/>
                      <a:tailEnd type="none" w="med" len="med"/>
                    </a:lnB>
                    <a:solidFill>
                      <a:srgbClr val="E9EDF4"/>
                    </a:solidFill>
                  </a:tcPr>
                </a:tc>
                <a:extLst>
                  <a:ext uri="{0D108BD9-81ED-4DB2-BD59-A6C34878D82A}">
                    <a16:rowId xmlns:a16="http://schemas.microsoft.com/office/drawing/2014/main" val="4064883043"/>
                  </a:ext>
                </a:extLst>
              </a:tr>
              <a:tr h="325273">
                <a:tc>
                  <a:txBody>
                    <a:bodyPr/>
                    <a:lstStyle/>
                    <a:p>
                      <a:pPr algn="l" fontAlgn="base"/>
                      <a:r>
                        <a:rPr lang="en-GB" sz="1400" b="0" i="0">
                          <a:solidFill>
                            <a:srgbClr val="000000"/>
                          </a:solidFill>
                          <a:effectLst/>
                          <a:latin typeface="Arial" panose="020B0604020202020204" pitchFamily="34" charset="0"/>
                        </a:rPr>
                        <a:t>2020/21​</a:t>
                      </a:r>
                      <a:endParaRPr lang="en-GB" sz="1400" b="0" i="0">
                        <a:solidFill>
                          <a:srgbClr val="000000"/>
                        </a:solidFill>
                        <a:effectLst/>
                      </a:endParaRPr>
                    </a:p>
                  </a:txBody>
                  <a:tcPr marL="68580" marR="68580" marT="34290" marB="34290">
                    <a:lnL w="14126" cap="flat" cmpd="sng" algn="ctr">
                      <a:solidFill>
                        <a:srgbClr val="FFFFFF"/>
                      </a:solidFill>
                      <a:prstDash val="solid"/>
                      <a:round/>
                      <a:headEnd type="none" w="med" len="med"/>
                      <a:tailEnd type="none" w="med" len="med"/>
                    </a:lnL>
                    <a:lnR w="14126" cap="flat" cmpd="sng" algn="ctr">
                      <a:solidFill>
                        <a:srgbClr val="FFFFFF"/>
                      </a:solidFill>
                      <a:prstDash val="solid"/>
                      <a:round/>
                      <a:headEnd type="none" w="med" len="med"/>
                      <a:tailEnd type="none" w="med" len="med"/>
                    </a:lnR>
                    <a:lnT w="14126" cap="flat" cmpd="sng" algn="ctr">
                      <a:solidFill>
                        <a:srgbClr val="FFFFFF"/>
                      </a:solidFill>
                      <a:prstDash val="solid"/>
                      <a:round/>
                      <a:headEnd type="none" w="med" len="med"/>
                      <a:tailEnd type="none" w="med" len="med"/>
                    </a:lnT>
                    <a:lnB w="14126" cap="flat" cmpd="sng" algn="ctr">
                      <a:solidFill>
                        <a:srgbClr val="FFFFFF"/>
                      </a:solidFill>
                      <a:prstDash val="solid"/>
                      <a:round/>
                      <a:headEnd type="none" w="med" len="med"/>
                      <a:tailEnd type="none" w="med" len="med"/>
                    </a:lnB>
                    <a:solidFill>
                      <a:srgbClr val="D0D8E8"/>
                    </a:solidFill>
                  </a:tcPr>
                </a:tc>
                <a:tc>
                  <a:txBody>
                    <a:bodyPr/>
                    <a:lstStyle/>
                    <a:p>
                      <a:pPr algn="l" fontAlgn="base"/>
                      <a:r>
                        <a:rPr lang="en-GB" sz="1400" b="0" i="0">
                          <a:solidFill>
                            <a:srgbClr val="000000"/>
                          </a:solidFill>
                          <a:effectLst/>
                          <a:latin typeface="Arial" panose="020B0604020202020204" pitchFamily="34" charset="0"/>
                        </a:rPr>
                        <a:t>43​</a:t>
                      </a:r>
                      <a:endParaRPr lang="en-GB" sz="1400" b="0" i="0">
                        <a:solidFill>
                          <a:srgbClr val="000000"/>
                        </a:solidFill>
                        <a:effectLst/>
                      </a:endParaRPr>
                    </a:p>
                  </a:txBody>
                  <a:tcPr marL="68580" marR="68580" marT="34290" marB="34290">
                    <a:lnL w="14126" cap="flat" cmpd="sng" algn="ctr">
                      <a:solidFill>
                        <a:srgbClr val="FFFFFF"/>
                      </a:solidFill>
                      <a:prstDash val="solid"/>
                      <a:round/>
                      <a:headEnd type="none" w="med" len="med"/>
                      <a:tailEnd type="none" w="med" len="med"/>
                    </a:lnL>
                    <a:lnR w="14126" cap="flat" cmpd="sng" algn="ctr">
                      <a:solidFill>
                        <a:srgbClr val="FFFFFF"/>
                      </a:solidFill>
                      <a:prstDash val="solid"/>
                      <a:round/>
                      <a:headEnd type="none" w="med" len="med"/>
                      <a:tailEnd type="none" w="med" len="med"/>
                    </a:lnR>
                    <a:lnT w="14126" cap="flat" cmpd="sng" algn="ctr">
                      <a:solidFill>
                        <a:srgbClr val="FFFFFF"/>
                      </a:solidFill>
                      <a:prstDash val="solid"/>
                      <a:round/>
                      <a:headEnd type="none" w="med" len="med"/>
                      <a:tailEnd type="none" w="med" len="med"/>
                    </a:lnT>
                    <a:lnB w="14126" cap="flat" cmpd="sng" algn="ctr">
                      <a:solidFill>
                        <a:srgbClr val="FFFFFF"/>
                      </a:solidFill>
                      <a:prstDash val="solid"/>
                      <a:round/>
                      <a:headEnd type="none" w="med" len="med"/>
                      <a:tailEnd type="none" w="med" len="med"/>
                    </a:lnB>
                    <a:solidFill>
                      <a:srgbClr val="D0D8E8"/>
                    </a:solidFill>
                  </a:tcPr>
                </a:tc>
                <a:tc>
                  <a:txBody>
                    <a:bodyPr/>
                    <a:lstStyle/>
                    <a:p>
                      <a:pPr algn="l" fontAlgn="base"/>
                      <a:r>
                        <a:rPr lang="en-GB" sz="1400" b="0" i="0">
                          <a:solidFill>
                            <a:srgbClr val="000000"/>
                          </a:solidFill>
                          <a:effectLst/>
                          <a:latin typeface="Arial" panose="020B0604020202020204" pitchFamily="34" charset="0"/>
                        </a:rPr>
                        <a:t>295​</a:t>
                      </a:r>
                      <a:endParaRPr lang="en-GB" sz="1400" b="0" i="0">
                        <a:solidFill>
                          <a:srgbClr val="000000"/>
                        </a:solidFill>
                        <a:effectLst/>
                      </a:endParaRPr>
                    </a:p>
                  </a:txBody>
                  <a:tcPr marL="68580" marR="68580" marT="34290" marB="34290">
                    <a:lnL w="14126" cap="flat" cmpd="sng" algn="ctr">
                      <a:solidFill>
                        <a:srgbClr val="FFFFFF"/>
                      </a:solidFill>
                      <a:prstDash val="solid"/>
                      <a:round/>
                      <a:headEnd type="none" w="med" len="med"/>
                      <a:tailEnd type="none" w="med" len="med"/>
                    </a:lnL>
                    <a:lnR w="14126" cap="flat" cmpd="sng" algn="ctr">
                      <a:solidFill>
                        <a:srgbClr val="FFFFFF"/>
                      </a:solidFill>
                      <a:prstDash val="solid"/>
                      <a:round/>
                      <a:headEnd type="none" w="med" len="med"/>
                      <a:tailEnd type="none" w="med" len="med"/>
                    </a:lnR>
                    <a:lnT w="14126" cap="flat" cmpd="sng" algn="ctr">
                      <a:solidFill>
                        <a:srgbClr val="FFFFFF"/>
                      </a:solidFill>
                      <a:prstDash val="solid"/>
                      <a:round/>
                      <a:headEnd type="none" w="med" len="med"/>
                      <a:tailEnd type="none" w="med" len="med"/>
                    </a:lnT>
                    <a:lnB w="14126" cap="flat" cmpd="sng" algn="ctr">
                      <a:solidFill>
                        <a:srgbClr val="FFFFFF"/>
                      </a:solidFill>
                      <a:prstDash val="solid"/>
                      <a:round/>
                      <a:headEnd type="none" w="med" len="med"/>
                      <a:tailEnd type="none" w="med" len="med"/>
                    </a:lnB>
                    <a:solidFill>
                      <a:srgbClr val="D0D8E8"/>
                    </a:solidFill>
                  </a:tcPr>
                </a:tc>
                <a:tc>
                  <a:txBody>
                    <a:bodyPr/>
                    <a:lstStyle/>
                    <a:p>
                      <a:pPr algn="l" fontAlgn="base"/>
                      <a:r>
                        <a:rPr lang="en-GB" sz="1400" b="0" i="0">
                          <a:solidFill>
                            <a:srgbClr val="000000"/>
                          </a:solidFill>
                          <a:effectLst/>
                          <a:latin typeface="Arial" panose="020B0604020202020204" pitchFamily="34" charset="0"/>
                        </a:rPr>
                        <a:t>252​</a:t>
                      </a:r>
                      <a:endParaRPr lang="en-GB" sz="1400" b="0" i="0">
                        <a:solidFill>
                          <a:srgbClr val="000000"/>
                        </a:solidFill>
                        <a:effectLst/>
                      </a:endParaRPr>
                    </a:p>
                  </a:txBody>
                  <a:tcPr marL="68580" marR="68580" marT="34290" marB="34290">
                    <a:lnL w="14126" cap="flat" cmpd="sng" algn="ctr">
                      <a:solidFill>
                        <a:srgbClr val="FFFFFF"/>
                      </a:solidFill>
                      <a:prstDash val="solid"/>
                      <a:round/>
                      <a:headEnd type="none" w="med" len="med"/>
                      <a:tailEnd type="none" w="med" len="med"/>
                    </a:lnL>
                    <a:lnR w="14126" cap="flat" cmpd="sng" algn="ctr">
                      <a:solidFill>
                        <a:srgbClr val="FFFFFF"/>
                      </a:solidFill>
                      <a:prstDash val="solid"/>
                      <a:round/>
                      <a:headEnd type="none" w="med" len="med"/>
                      <a:tailEnd type="none" w="med" len="med"/>
                    </a:lnR>
                    <a:lnT w="14126" cap="flat" cmpd="sng" algn="ctr">
                      <a:solidFill>
                        <a:srgbClr val="FFFFFF"/>
                      </a:solidFill>
                      <a:prstDash val="solid"/>
                      <a:round/>
                      <a:headEnd type="none" w="med" len="med"/>
                      <a:tailEnd type="none" w="med" len="med"/>
                    </a:lnT>
                    <a:lnB w="14126" cap="flat" cmpd="sng" algn="ctr">
                      <a:solidFill>
                        <a:srgbClr val="FFFFFF"/>
                      </a:solidFill>
                      <a:prstDash val="solid"/>
                      <a:round/>
                      <a:headEnd type="none" w="med" len="med"/>
                      <a:tailEnd type="none" w="med" len="med"/>
                    </a:lnB>
                    <a:solidFill>
                      <a:srgbClr val="D0D8E8"/>
                    </a:solidFill>
                  </a:tcPr>
                </a:tc>
                <a:tc>
                  <a:txBody>
                    <a:bodyPr/>
                    <a:lstStyle/>
                    <a:p>
                      <a:pPr algn="l" fontAlgn="base"/>
                      <a:r>
                        <a:rPr lang="en-GB" sz="1400" b="0" i="0">
                          <a:solidFill>
                            <a:srgbClr val="000000"/>
                          </a:solidFill>
                          <a:effectLst/>
                          <a:latin typeface="Arial" panose="020B0604020202020204" pitchFamily="34" charset="0"/>
                        </a:rPr>
                        <a:t>668​</a:t>
                      </a:r>
                      <a:endParaRPr lang="en-GB" sz="1400" b="0" i="0">
                        <a:solidFill>
                          <a:srgbClr val="000000"/>
                        </a:solidFill>
                        <a:effectLst/>
                      </a:endParaRPr>
                    </a:p>
                  </a:txBody>
                  <a:tcPr marL="68580" marR="68580" marT="34290" marB="34290">
                    <a:lnL w="14126" cap="flat" cmpd="sng" algn="ctr">
                      <a:solidFill>
                        <a:srgbClr val="FFFFFF"/>
                      </a:solidFill>
                      <a:prstDash val="solid"/>
                      <a:round/>
                      <a:headEnd type="none" w="med" len="med"/>
                      <a:tailEnd type="none" w="med" len="med"/>
                    </a:lnL>
                    <a:lnR w="14126" cap="flat" cmpd="sng" algn="ctr">
                      <a:solidFill>
                        <a:srgbClr val="FFFFFF"/>
                      </a:solidFill>
                      <a:prstDash val="solid"/>
                      <a:round/>
                      <a:headEnd type="none" w="med" len="med"/>
                      <a:tailEnd type="none" w="med" len="med"/>
                    </a:lnR>
                    <a:lnT w="14126" cap="flat" cmpd="sng" algn="ctr">
                      <a:solidFill>
                        <a:srgbClr val="FFFFFF"/>
                      </a:solidFill>
                      <a:prstDash val="solid"/>
                      <a:round/>
                      <a:headEnd type="none" w="med" len="med"/>
                      <a:tailEnd type="none" w="med" len="med"/>
                    </a:lnT>
                    <a:lnB w="14126" cap="flat" cmpd="sng" algn="ctr">
                      <a:solidFill>
                        <a:srgbClr val="FFFFFF"/>
                      </a:solidFill>
                      <a:prstDash val="solid"/>
                      <a:round/>
                      <a:headEnd type="none" w="med" len="med"/>
                      <a:tailEnd type="none" w="med" len="med"/>
                    </a:lnB>
                    <a:solidFill>
                      <a:srgbClr val="D0D8E8"/>
                    </a:solidFill>
                  </a:tcPr>
                </a:tc>
                <a:extLst>
                  <a:ext uri="{0D108BD9-81ED-4DB2-BD59-A6C34878D82A}">
                    <a16:rowId xmlns:a16="http://schemas.microsoft.com/office/drawing/2014/main" val="2776848984"/>
                  </a:ext>
                </a:extLst>
              </a:tr>
              <a:tr h="325273">
                <a:tc>
                  <a:txBody>
                    <a:bodyPr/>
                    <a:lstStyle/>
                    <a:p>
                      <a:pPr algn="l" fontAlgn="base"/>
                      <a:r>
                        <a:rPr lang="en-GB" sz="1400" b="0" i="0">
                          <a:solidFill>
                            <a:srgbClr val="000000"/>
                          </a:solidFill>
                          <a:effectLst/>
                          <a:latin typeface="Arial" panose="020B0604020202020204" pitchFamily="34" charset="0"/>
                        </a:rPr>
                        <a:t>2021/22​</a:t>
                      </a:r>
                      <a:endParaRPr lang="en-GB" sz="1400" b="0" i="0">
                        <a:solidFill>
                          <a:srgbClr val="000000"/>
                        </a:solidFill>
                        <a:effectLst/>
                      </a:endParaRPr>
                    </a:p>
                  </a:txBody>
                  <a:tcPr marL="68580" marR="68580" marT="34290" marB="34290">
                    <a:lnL w="14126" cap="flat" cmpd="sng" algn="ctr">
                      <a:solidFill>
                        <a:srgbClr val="FFFFFF"/>
                      </a:solidFill>
                      <a:prstDash val="solid"/>
                      <a:round/>
                      <a:headEnd type="none" w="med" len="med"/>
                      <a:tailEnd type="none" w="med" len="med"/>
                    </a:lnL>
                    <a:lnR w="14126" cap="flat" cmpd="sng" algn="ctr">
                      <a:solidFill>
                        <a:srgbClr val="FFFFFF"/>
                      </a:solidFill>
                      <a:prstDash val="solid"/>
                      <a:round/>
                      <a:headEnd type="none" w="med" len="med"/>
                      <a:tailEnd type="none" w="med" len="med"/>
                    </a:lnR>
                    <a:lnT w="14126" cap="flat" cmpd="sng" algn="ctr">
                      <a:solidFill>
                        <a:srgbClr val="FFFFFF"/>
                      </a:solidFill>
                      <a:prstDash val="solid"/>
                      <a:round/>
                      <a:headEnd type="none" w="med" len="med"/>
                      <a:tailEnd type="none" w="med" len="med"/>
                    </a:lnT>
                    <a:lnB w="14126" cap="flat" cmpd="sng" algn="ctr">
                      <a:solidFill>
                        <a:srgbClr val="FFFFFF"/>
                      </a:solidFill>
                      <a:prstDash val="solid"/>
                      <a:round/>
                      <a:headEnd type="none" w="med" len="med"/>
                      <a:tailEnd type="none" w="med" len="med"/>
                    </a:lnB>
                    <a:solidFill>
                      <a:srgbClr val="E9EDF4"/>
                    </a:solidFill>
                  </a:tcPr>
                </a:tc>
                <a:tc>
                  <a:txBody>
                    <a:bodyPr/>
                    <a:lstStyle/>
                    <a:p>
                      <a:pPr algn="l" fontAlgn="base"/>
                      <a:r>
                        <a:rPr lang="en-GB" sz="1400" b="0" i="0">
                          <a:solidFill>
                            <a:srgbClr val="000000"/>
                          </a:solidFill>
                          <a:effectLst/>
                          <a:latin typeface="Arial" panose="020B0604020202020204" pitchFamily="34" charset="0"/>
                        </a:rPr>
                        <a:t>112​</a:t>
                      </a:r>
                      <a:endParaRPr lang="en-GB" sz="1400" b="0" i="0">
                        <a:solidFill>
                          <a:srgbClr val="000000"/>
                        </a:solidFill>
                        <a:effectLst/>
                      </a:endParaRPr>
                    </a:p>
                  </a:txBody>
                  <a:tcPr marL="68580" marR="68580" marT="34290" marB="34290">
                    <a:lnL w="14126" cap="flat" cmpd="sng" algn="ctr">
                      <a:solidFill>
                        <a:srgbClr val="FFFFFF"/>
                      </a:solidFill>
                      <a:prstDash val="solid"/>
                      <a:round/>
                      <a:headEnd type="none" w="med" len="med"/>
                      <a:tailEnd type="none" w="med" len="med"/>
                    </a:lnL>
                    <a:lnR w="14126" cap="flat" cmpd="sng" algn="ctr">
                      <a:solidFill>
                        <a:srgbClr val="FFFFFF"/>
                      </a:solidFill>
                      <a:prstDash val="solid"/>
                      <a:round/>
                      <a:headEnd type="none" w="med" len="med"/>
                      <a:tailEnd type="none" w="med" len="med"/>
                    </a:lnR>
                    <a:lnT w="14126" cap="flat" cmpd="sng" algn="ctr">
                      <a:solidFill>
                        <a:srgbClr val="FFFFFF"/>
                      </a:solidFill>
                      <a:prstDash val="solid"/>
                      <a:round/>
                      <a:headEnd type="none" w="med" len="med"/>
                      <a:tailEnd type="none" w="med" len="med"/>
                    </a:lnT>
                    <a:lnB w="14126" cap="flat" cmpd="sng" algn="ctr">
                      <a:solidFill>
                        <a:srgbClr val="FFFFFF"/>
                      </a:solidFill>
                      <a:prstDash val="solid"/>
                      <a:round/>
                      <a:headEnd type="none" w="med" len="med"/>
                      <a:tailEnd type="none" w="med" len="med"/>
                    </a:lnB>
                    <a:solidFill>
                      <a:srgbClr val="E9EDF4"/>
                    </a:solidFill>
                  </a:tcPr>
                </a:tc>
                <a:tc>
                  <a:txBody>
                    <a:bodyPr/>
                    <a:lstStyle/>
                    <a:p>
                      <a:pPr algn="l" fontAlgn="base"/>
                      <a:r>
                        <a:rPr lang="en-GB" sz="1400" b="0" i="0">
                          <a:solidFill>
                            <a:srgbClr val="000000"/>
                          </a:solidFill>
                          <a:effectLst/>
                          <a:latin typeface="Arial" panose="020B0604020202020204" pitchFamily="34" charset="0"/>
                        </a:rPr>
                        <a:t>295​</a:t>
                      </a:r>
                      <a:endParaRPr lang="en-GB" sz="1400" b="0" i="0">
                        <a:solidFill>
                          <a:srgbClr val="000000"/>
                        </a:solidFill>
                        <a:effectLst/>
                      </a:endParaRPr>
                    </a:p>
                  </a:txBody>
                  <a:tcPr marL="68580" marR="68580" marT="34290" marB="34290">
                    <a:lnL w="14126" cap="flat" cmpd="sng" algn="ctr">
                      <a:solidFill>
                        <a:srgbClr val="FFFFFF"/>
                      </a:solidFill>
                      <a:prstDash val="solid"/>
                      <a:round/>
                      <a:headEnd type="none" w="med" len="med"/>
                      <a:tailEnd type="none" w="med" len="med"/>
                    </a:lnL>
                    <a:lnR w="14126" cap="flat" cmpd="sng" algn="ctr">
                      <a:solidFill>
                        <a:srgbClr val="FFFFFF"/>
                      </a:solidFill>
                      <a:prstDash val="solid"/>
                      <a:round/>
                      <a:headEnd type="none" w="med" len="med"/>
                      <a:tailEnd type="none" w="med" len="med"/>
                    </a:lnR>
                    <a:lnT w="14126" cap="flat" cmpd="sng" algn="ctr">
                      <a:solidFill>
                        <a:srgbClr val="FFFFFF"/>
                      </a:solidFill>
                      <a:prstDash val="solid"/>
                      <a:round/>
                      <a:headEnd type="none" w="med" len="med"/>
                      <a:tailEnd type="none" w="med" len="med"/>
                    </a:lnT>
                    <a:lnB w="14126" cap="flat" cmpd="sng" algn="ctr">
                      <a:solidFill>
                        <a:srgbClr val="FFFFFF"/>
                      </a:solidFill>
                      <a:prstDash val="solid"/>
                      <a:round/>
                      <a:headEnd type="none" w="med" len="med"/>
                      <a:tailEnd type="none" w="med" len="med"/>
                    </a:lnB>
                    <a:solidFill>
                      <a:srgbClr val="E9EDF4"/>
                    </a:solidFill>
                  </a:tcPr>
                </a:tc>
                <a:tc>
                  <a:txBody>
                    <a:bodyPr/>
                    <a:lstStyle/>
                    <a:p>
                      <a:pPr algn="l" fontAlgn="base"/>
                      <a:r>
                        <a:rPr lang="en-GB" sz="1400" b="0" i="0">
                          <a:solidFill>
                            <a:srgbClr val="000000"/>
                          </a:solidFill>
                          <a:effectLst/>
                          <a:latin typeface="Arial" panose="020B0604020202020204" pitchFamily="34" charset="0"/>
                        </a:rPr>
                        <a:t>183​</a:t>
                      </a:r>
                      <a:endParaRPr lang="en-GB" sz="1400" b="0" i="0">
                        <a:solidFill>
                          <a:srgbClr val="000000"/>
                        </a:solidFill>
                        <a:effectLst/>
                      </a:endParaRPr>
                    </a:p>
                  </a:txBody>
                  <a:tcPr marL="68580" marR="68580" marT="34290" marB="34290">
                    <a:lnL w="14126" cap="flat" cmpd="sng" algn="ctr">
                      <a:solidFill>
                        <a:srgbClr val="FFFFFF"/>
                      </a:solidFill>
                      <a:prstDash val="solid"/>
                      <a:round/>
                      <a:headEnd type="none" w="med" len="med"/>
                      <a:tailEnd type="none" w="med" len="med"/>
                    </a:lnL>
                    <a:lnR w="14126" cap="flat" cmpd="sng" algn="ctr">
                      <a:solidFill>
                        <a:srgbClr val="FFFFFF"/>
                      </a:solidFill>
                      <a:prstDash val="solid"/>
                      <a:round/>
                      <a:headEnd type="none" w="med" len="med"/>
                      <a:tailEnd type="none" w="med" len="med"/>
                    </a:lnR>
                    <a:lnT w="14126" cap="flat" cmpd="sng" algn="ctr">
                      <a:solidFill>
                        <a:srgbClr val="FFFFFF"/>
                      </a:solidFill>
                      <a:prstDash val="solid"/>
                      <a:round/>
                      <a:headEnd type="none" w="med" len="med"/>
                      <a:tailEnd type="none" w="med" len="med"/>
                    </a:lnT>
                    <a:lnB w="14126" cap="flat" cmpd="sng" algn="ctr">
                      <a:solidFill>
                        <a:srgbClr val="FFFFFF"/>
                      </a:solidFill>
                      <a:prstDash val="solid"/>
                      <a:round/>
                      <a:headEnd type="none" w="med" len="med"/>
                      <a:tailEnd type="none" w="med" len="med"/>
                    </a:lnB>
                    <a:solidFill>
                      <a:srgbClr val="E9EDF4"/>
                    </a:solidFill>
                  </a:tcPr>
                </a:tc>
                <a:tc>
                  <a:txBody>
                    <a:bodyPr/>
                    <a:lstStyle/>
                    <a:p>
                      <a:pPr algn="l" fontAlgn="base"/>
                      <a:r>
                        <a:rPr lang="en-GB" sz="1400" b="0" i="0">
                          <a:solidFill>
                            <a:srgbClr val="000000"/>
                          </a:solidFill>
                          <a:effectLst/>
                          <a:latin typeface="Arial" panose="020B0604020202020204" pitchFamily="34" charset="0"/>
                        </a:rPr>
                        <a:t>851​</a:t>
                      </a:r>
                      <a:endParaRPr lang="en-GB" sz="1400" b="0" i="0">
                        <a:solidFill>
                          <a:srgbClr val="000000"/>
                        </a:solidFill>
                        <a:effectLst/>
                      </a:endParaRPr>
                    </a:p>
                  </a:txBody>
                  <a:tcPr marL="68580" marR="68580" marT="34290" marB="34290">
                    <a:lnL w="14126" cap="flat" cmpd="sng" algn="ctr">
                      <a:solidFill>
                        <a:srgbClr val="FFFFFF"/>
                      </a:solidFill>
                      <a:prstDash val="solid"/>
                      <a:round/>
                      <a:headEnd type="none" w="med" len="med"/>
                      <a:tailEnd type="none" w="med" len="med"/>
                    </a:lnL>
                    <a:lnR w="14126" cap="flat" cmpd="sng" algn="ctr">
                      <a:solidFill>
                        <a:srgbClr val="FFFFFF"/>
                      </a:solidFill>
                      <a:prstDash val="solid"/>
                      <a:round/>
                      <a:headEnd type="none" w="med" len="med"/>
                      <a:tailEnd type="none" w="med" len="med"/>
                    </a:lnR>
                    <a:lnT w="14126" cap="flat" cmpd="sng" algn="ctr">
                      <a:solidFill>
                        <a:srgbClr val="FFFFFF"/>
                      </a:solidFill>
                      <a:prstDash val="solid"/>
                      <a:round/>
                      <a:headEnd type="none" w="med" len="med"/>
                      <a:tailEnd type="none" w="med" len="med"/>
                    </a:lnT>
                    <a:lnB w="14126" cap="flat" cmpd="sng" algn="ctr">
                      <a:solidFill>
                        <a:srgbClr val="FFFFFF"/>
                      </a:solidFill>
                      <a:prstDash val="solid"/>
                      <a:round/>
                      <a:headEnd type="none" w="med" len="med"/>
                      <a:tailEnd type="none" w="med" len="med"/>
                    </a:lnB>
                    <a:solidFill>
                      <a:srgbClr val="E9EDF4"/>
                    </a:solidFill>
                  </a:tcPr>
                </a:tc>
                <a:extLst>
                  <a:ext uri="{0D108BD9-81ED-4DB2-BD59-A6C34878D82A}">
                    <a16:rowId xmlns:a16="http://schemas.microsoft.com/office/drawing/2014/main" val="505550338"/>
                  </a:ext>
                </a:extLst>
              </a:tr>
              <a:tr h="325273">
                <a:tc>
                  <a:txBody>
                    <a:bodyPr/>
                    <a:lstStyle/>
                    <a:p>
                      <a:pPr algn="l" fontAlgn="base"/>
                      <a:r>
                        <a:rPr lang="en-GB" sz="1400" b="0" i="0">
                          <a:solidFill>
                            <a:srgbClr val="000000"/>
                          </a:solidFill>
                          <a:effectLst/>
                          <a:latin typeface="Arial" panose="020B0604020202020204" pitchFamily="34" charset="0"/>
                        </a:rPr>
                        <a:t>2022/23​</a:t>
                      </a:r>
                      <a:endParaRPr lang="en-GB" sz="1400" b="0" i="0">
                        <a:solidFill>
                          <a:srgbClr val="000000"/>
                        </a:solidFill>
                        <a:effectLst/>
                      </a:endParaRPr>
                    </a:p>
                  </a:txBody>
                  <a:tcPr marL="68580" marR="68580" marT="34290" marB="34290">
                    <a:lnL w="14126" cap="flat" cmpd="sng" algn="ctr">
                      <a:solidFill>
                        <a:srgbClr val="FFFFFF"/>
                      </a:solidFill>
                      <a:prstDash val="solid"/>
                      <a:round/>
                      <a:headEnd type="none" w="med" len="med"/>
                      <a:tailEnd type="none" w="med" len="med"/>
                    </a:lnL>
                    <a:lnR w="14126" cap="flat" cmpd="sng" algn="ctr">
                      <a:solidFill>
                        <a:srgbClr val="FFFFFF"/>
                      </a:solidFill>
                      <a:prstDash val="solid"/>
                      <a:round/>
                      <a:headEnd type="none" w="med" len="med"/>
                      <a:tailEnd type="none" w="med" len="med"/>
                    </a:lnR>
                    <a:lnT w="14126" cap="flat" cmpd="sng" algn="ctr">
                      <a:solidFill>
                        <a:srgbClr val="FFFFFF"/>
                      </a:solidFill>
                      <a:prstDash val="solid"/>
                      <a:round/>
                      <a:headEnd type="none" w="med" len="med"/>
                      <a:tailEnd type="none" w="med" len="med"/>
                    </a:lnT>
                    <a:lnB w="14126" cap="flat" cmpd="sng" algn="ctr">
                      <a:solidFill>
                        <a:srgbClr val="FFFFFF"/>
                      </a:solidFill>
                      <a:prstDash val="solid"/>
                      <a:round/>
                      <a:headEnd type="none" w="med" len="med"/>
                      <a:tailEnd type="none" w="med" len="med"/>
                    </a:lnB>
                    <a:solidFill>
                      <a:srgbClr val="D0D8E8"/>
                    </a:solidFill>
                  </a:tcPr>
                </a:tc>
                <a:tc>
                  <a:txBody>
                    <a:bodyPr/>
                    <a:lstStyle/>
                    <a:p>
                      <a:pPr algn="l" fontAlgn="base"/>
                      <a:r>
                        <a:rPr lang="en-GB" sz="1400" b="0" i="0">
                          <a:solidFill>
                            <a:srgbClr val="000000"/>
                          </a:solidFill>
                          <a:effectLst/>
                          <a:latin typeface="Arial" panose="020B0604020202020204" pitchFamily="34" charset="0"/>
                        </a:rPr>
                        <a:t>90​</a:t>
                      </a:r>
                      <a:endParaRPr lang="en-GB" sz="1400" b="0" i="0">
                        <a:solidFill>
                          <a:srgbClr val="000000"/>
                        </a:solidFill>
                        <a:effectLst/>
                      </a:endParaRPr>
                    </a:p>
                  </a:txBody>
                  <a:tcPr marL="68580" marR="68580" marT="34290" marB="34290">
                    <a:lnL w="14126" cap="flat" cmpd="sng" algn="ctr">
                      <a:solidFill>
                        <a:srgbClr val="FFFFFF"/>
                      </a:solidFill>
                      <a:prstDash val="solid"/>
                      <a:round/>
                      <a:headEnd type="none" w="med" len="med"/>
                      <a:tailEnd type="none" w="med" len="med"/>
                    </a:lnL>
                    <a:lnR w="14126" cap="flat" cmpd="sng" algn="ctr">
                      <a:solidFill>
                        <a:srgbClr val="FFFFFF"/>
                      </a:solidFill>
                      <a:prstDash val="solid"/>
                      <a:round/>
                      <a:headEnd type="none" w="med" len="med"/>
                      <a:tailEnd type="none" w="med" len="med"/>
                    </a:lnR>
                    <a:lnT w="14126" cap="flat" cmpd="sng" algn="ctr">
                      <a:solidFill>
                        <a:srgbClr val="FFFFFF"/>
                      </a:solidFill>
                      <a:prstDash val="solid"/>
                      <a:round/>
                      <a:headEnd type="none" w="med" len="med"/>
                      <a:tailEnd type="none" w="med" len="med"/>
                    </a:lnT>
                    <a:lnB w="14126" cap="flat" cmpd="sng" algn="ctr">
                      <a:solidFill>
                        <a:srgbClr val="FFFFFF"/>
                      </a:solidFill>
                      <a:prstDash val="solid"/>
                      <a:round/>
                      <a:headEnd type="none" w="med" len="med"/>
                      <a:tailEnd type="none" w="med" len="med"/>
                    </a:lnB>
                    <a:solidFill>
                      <a:srgbClr val="D0D8E8"/>
                    </a:solidFill>
                  </a:tcPr>
                </a:tc>
                <a:tc>
                  <a:txBody>
                    <a:bodyPr/>
                    <a:lstStyle/>
                    <a:p>
                      <a:pPr algn="l" fontAlgn="base"/>
                      <a:r>
                        <a:rPr lang="en-GB" sz="1400" b="0" i="0">
                          <a:solidFill>
                            <a:srgbClr val="000000"/>
                          </a:solidFill>
                          <a:effectLst/>
                          <a:latin typeface="Arial" panose="020B0604020202020204" pitchFamily="34" charset="0"/>
                        </a:rPr>
                        <a:t>295​</a:t>
                      </a:r>
                      <a:endParaRPr lang="en-GB" sz="1400" b="0" i="0">
                        <a:solidFill>
                          <a:srgbClr val="000000"/>
                        </a:solidFill>
                        <a:effectLst/>
                      </a:endParaRPr>
                    </a:p>
                  </a:txBody>
                  <a:tcPr marL="68580" marR="68580" marT="34290" marB="34290">
                    <a:lnL w="14126" cap="flat" cmpd="sng" algn="ctr">
                      <a:solidFill>
                        <a:srgbClr val="FFFFFF"/>
                      </a:solidFill>
                      <a:prstDash val="solid"/>
                      <a:round/>
                      <a:headEnd type="none" w="med" len="med"/>
                      <a:tailEnd type="none" w="med" len="med"/>
                    </a:lnL>
                    <a:lnR w="14126" cap="flat" cmpd="sng" algn="ctr">
                      <a:solidFill>
                        <a:srgbClr val="FFFFFF"/>
                      </a:solidFill>
                      <a:prstDash val="solid"/>
                      <a:round/>
                      <a:headEnd type="none" w="med" len="med"/>
                      <a:tailEnd type="none" w="med" len="med"/>
                    </a:lnR>
                    <a:lnT w="14126" cap="flat" cmpd="sng" algn="ctr">
                      <a:solidFill>
                        <a:srgbClr val="FFFFFF"/>
                      </a:solidFill>
                      <a:prstDash val="solid"/>
                      <a:round/>
                      <a:headEnd type="none" w="med" len="med"/>
                      <a:tailEnd type="none" w="med" len="med"/>
                    </a:lnT>
                    <a:lnB w="14126" cap="flat" cmpd="sng" algn="ctr">
                      <a:solidFill>
                        <a:srgbClr val="FFFFFF"/>
                      </a:solidFill>
                      <a:prstDash val="solid"/>
                      <a:round/>
                      <a:headEnd type="none" w="med" len="med"/>
                      <a:tailEnd type="none" w="med" len="med"/>
                    </a:lnB>
                    <a:solidFill>
                      <a:srgbClr val="D0D8E8"/>
                    </a:solidFill>
                  </a:tcPr>
                </a:tc>
                <a:tc>
                  <a:txBody>
                    <a:bodyPr/>
                    <a:lstStyle/>
                    <a:p>
                      <a:pPr algn="l" fontAlgn="base"/>
                      <a:r>
                        <a:rPr lang="en-GB" sz="1400" b="0" i="0">
                          <a:solidFill>
                            <a:srgbClr val="000000"/>
                          </a:solidFill>
                          <a:effectLst/>
                          <a:latin typeface="Arial" panose="020B0604020202020204" pitchFamily="34" charset="0"/>
                        </a:rPr>
                        <a:t>205​</a:t>
                      </a:r>
                      <a:endParaRPr lang="en-GB" sz="1400" b="0" i="0">
                        <a:solidFill>
                          <a:srgbClr val="000000"/>
                        </a:solidFill>
                        <a:effectLst/>
                      </a:endParaRPr>
                    </a:p>
                  </a:txBody>
                  <a:tcPr marL="68580" marR="68580" marT="34290" marB="34290">
                    <a:lnL w="14126" cap="flat" cmpd="sng" algn="ctr">
                      <a:solidFill>
                        <a:srgbClr val="FFFFFF"/>
                      </a:solidFill>
                      <a:prstDash val="solid"/>
                      <a:round/>
                      <a:headEnd type="none" w="med" len="med"/>
                      <a:tailEnd type="none" w="med" len="med"/>
                    </a:lnL>
                    <a:lnR w="14126" cap="flat" cmpd="sng" algn="ctr">
                      <a:solidFill>
                        <a:srgbClr val="FFFFFF"/>
                      </a:solidFill>
                      <a:prstDash val="solid"/>
                      <a:round/>
                      <a:headEnd type="none" w="med" len="med"/>
                      <a:tailEnd type="none" w="med" len="med"/>
                    </a:lnR>
                    <a:lnT w="14126" cap="flat" cmpd="sng" algn="ctr">
                      <a:solidFill>
                        <a:srgbClr val="FFFFFF"/>
                      </a:solidFill>
                      <a:prstDash val="solid"/>
                      <a:round/>
                      <a:headEnd type="none" w="med" len="med"/>
                      <a:tailEnd type="none" w="med" len="med"/>
                    </a:lnT>
                    <a:lnB w="14126" cap="flat" cmpd="sng" algn="ctr">
                      <a:solidFill>
                        <a:srgbClr val="FFFFFF"/>
                      </a:solidFill>
                      <a:prstDash val="solid"/>
                      <a:round/>
                      <a:headEnd type="none" w="med" len="med"/>
                      <a:tailEnd type="none" w="med" len="med"/>
                    </a:lnB>
                    <a:solidFill>
                      <a:srgbClr val="D0D8E8"/>
                    </a:solidFill>
                  </a:tcPr>
                </a:tc>
                <a:tc>
                  <a:txBody>
                    <a:bodyPr/>
                    <a:lstStyle/>
                    <a:p>
                      <a:pPr algn="l" fontAlgn="base"/>
                      <a:r>
                        <a:rPr lang="en-GB" sz="1400" b="0" i="0">
                          <a:solidFill>
                            <a:srgbClr val="000000"/>
                          </a:solidFill>
                          <a:effectLst/>
                          <a:latin typeface="Arial" panose="020B0604020202020204" pitchFamily="34" charset="0"/>
                        </a:rPr>
                        <a:t>1056​</a:t>
                      </a:r>
                      <a:endParaRPr lang="en-GB" sz="1400" b="0" i="0">
                        <a:solidFill>
                          <a:srgbClr val="000000"/>
                        </a:solidFill>
                        <a:effectLst/>
                      </a:endParaRPr>
                    </a:p>
                  </a:txBody>
                  <a:tcPr marL="68580" marR="68580" marT="34290" marB="34290">
                    <a:lnL w="14126" cap="flat" cmpd="sng" algn="ctr">
                      <a:solidFill>
                        <a:srgbClr val="FFFFFF"/>
                      </a:solidFill>
                      <a:prstDash val="solid"/>
                      <a:round/>
                      <a:headEnd type="none" w="med" len="med"/>
                      <a:tailEnd type="none" w="med" len="med"/>
                    </a:lnL>
                    <a:lnR w="14126" cap="flat" cmpd="sng" algn="ctr">
                      <a:solidFill>
                        <a:srgbClr val="FFFFFF"/>
                      </a:solidFill>
                      <a:prstDash val="solid"/>
                      <a:round/>
                      <a:headEnd type="none" w="med" len="med"/>
                      <a:tailEnd type="none" w="med" len="med"/>
                    </a:lnR>
                    <a:lnT w="14126" cap="flat" cmpd="sng" algn="ctr">
                      <a:solidFill>
                        <a:srgbClr val="FFFFFF"/>
                      </a:solidFill>
                      <a:prstDash val="solid"/>
                      <a:round/>
                      <a:headEnd type="none" w="med" len="med"/>
                      <a:tailEnd type="none" w="med" len="med"/>
                    </a:lnT>
                    <a:lnB w="14126" cap="flat" cmpd="sng" algn="ctr">
                      <a:solidFill>
                        <a:srgbClr val="FFFFFF"/>
                      </a:solidFill>
                      <a:prstDash val="solid"/>
                      <a:round/>
                      <a:headEnd type="none" w="med" len="med"/>
                      <a:tailEnd type="none" w="med" len="med"/>
                    </a:lnB>
                    <a:solidFill>
                      <a:srgbClr val="D0D8E8"/>
                    </a:solidFill>
                  </a:tcPr>
                </a:tc>
                <a:extLst>
                  <a:ext uri="{0D108BD9-81ED-4DB2-BD59-A6C34878D82A}">
                    <a16:rowId xmlns:a16="http://schemas.microsoft.com/office/drawing/2014/main" val="4218743009"/>
                  </a:ext>
                </a:extLst>
              </a:tr>
              <a:tr h="569228">
                <a:tc>
                  <a:txBody>
                    <a:bodyPr/>
                    <a:lstStyle/>
                    <a:p>
                      <a:pPr algn="l" fontAlgn="base"/>
                      <a:r>
                        <a:rPr lang="en-GB" sz="1400" b="0" i="0" dirty="0">
                          <a:solidFill>
                            <a:srgbClr val="000000"/>
                          </a:solidFill>
                          <a:effectLst/>
                          <a:latin typeface="Arial" panose="020B0604020202020204" pitchFamily="34" charset="0"/>
                        </a:rPr>
                        <a:t>2023/24 </a:t>
                      </a:r>
                    </a:p>
                    <a:p>
                      <a:pPr algn="l" fontAlgn="base"/>
                      <a:r>
                        <a:rPr lang="en-GB" sz="1400" b="0" i="0" dirty="0">
                          <a:solidFill>
                            <a:srgbClr val="000000"/>
                          </a:solidFill>
                          <a:effectLst/>
                          <a:latin typeface="Arial" panose="020B0604020202020204" pitchFamily="34" charset="0"/>
                        </a:rPr>
                        <a:t>(projected)​</a:t>
                      </a:r>
                      <a:endParaRPr lang="en-GB" sz="1400" b="0" i="0" dirty="0">
                        <a:solidFill>
                          <a:srgbClr val="000000"/>
                        </a:solidFill>
                        <a:effectLst/>
                      </a:endParaRPr>
                    </a:p>
                  </a:txBody>
                  <a:tcPr marL="68580" marR="68580" marT="34290" marB="34290">
                    <a:lnL w="14126" cap="flat" cmpd="sng" algn="ctr">
                      <a:solidFill>
                        <a:srgbClr val="FFFFFF"/>
                      </a:solidFill>
                      <a:prstDash val="solid"/>
                      <a:round/>
                      <a:headEnd type="none" w="med" len="med"/>
                      <a:tailEnd type="none" w="med" len="med"/>
                    </a:lnL>
                    <a:lnR w="14126" cap="flat" cmpd="sng" algn="ctr">
                      <a:solidFill>
                        <a:srgbClr val="FFFFFF"/>
                      </a:solidFill>
                      <a:prstDash val="solid"/>
                      <a:round/>
                      <a:headEnd type="none" w="med" len="med"/>
                      <a:tailEnd type="none" w="med" len="med"/>
                    </a:lnR>
                    <a:lnT w="14126" cap="flat" cmpd="sng" algn="ctr">
                      <a:solidFill>
                        <a:srgbClr val="FFFFFF"/>
                      </a:solidFill>
                      <a:prstDash val="solid"/>
                      <a:round/>
                      <a:headEnd type="none" w="med" len="med"/>
                      <a:tailEnd type="none" w="med" len="med"/>
                    </a:lnT>
                    <a:lnB w="14126" cap="flat" cmpd="sng" algn="ctr">
                      <a:solidFill>
                        <a:srgbClr val="FFFFFF"/>
                      </a:solidFill>
                      <a:prstDash val="solid"/>
                      <a:round/>
                      <a:headEnd type="none" w="med" len="med"/>
                      <a:tailEnd type="none" w="med" len="med"/>
                    </a:lnB>
                    <a:solidFill>
                      <a:srgbClr val="E9EDF4"/>
                    </a:solidFill>
                  </a:tcPr>
                </a:tc>
                <a:tc>
                  <a:txBody>
                    <a:bodyPr/>
                    <a:lstStyle/>
                    <a:p>
                      <a:pPr algn="l" fontAlgn="base"/>
                      <a:r>
                        <a:rPr lang="en-GB" sz="1400" b="0" i="0">
                          <a:solidFill>
                            <a:srgbClr val="000000"/>
                          </a:solidFill>
                          <a:effectLst/>
                          <a:latin typeface="Arial" panose="020B0604020202020204" pitchFamily="34" charset="0"/>
                        </a:rPr>
                        <a:t>80​</a:t>
                      </a:r>
                      <a:endParaRPr lang="en-GB" sz="1400" b="0" i="0">
                        <a:solidFill>
                          <a:srgbClr val="000000"/>
                        </a:solidFill>
                        <a:effectLst/>
                      </a:endParaRPr>
                    </a:p>
                  </a:txBody>
                  <a:tcPr marL="68580" marR="68580" marT="34290" marB="34290">
                    <a:lnL w="14126" cap="flat" cmpd="sng" algn="ctr">
                      <a:solidFill>
                        <a:srgbClr val="FFFFFF"/>
                      </a:solidFill>
                      <a:prstDash val="solid"/>
                      <a:round/>
                      <a:headEnd type="none" w="med" len="med"/>
                      <a:tailEnd type="none" w="med" len="med"/>
                    </a:lnL>
                    <a:lnR w="14126" cap="flat" cmpd="sng" algn="ctr">
                      <a:solidFill>
                        <a:srgbClr val="FFFFFF"/>
                      </a:solidFill>
                      <a:prstDash val="solid"/>
                      <a:round/>
                      <a:headEnd type="none" w="med" len="med"/>
                      <a:tailEnd type="none" w="med" len="med"/>
                    </a:lnR>
                    <a:lnT w="14126" cap="flat" cmpd="sng" algn="ctr">
                      <a:solidFill>
                        <a:srgbClr val="FFFFFF"/>
                      </a:solidFill>
                      <a:prstDash val="solid"/>
                      <a:round/>
                      <a:headEnd type="none" w="med" len="med"/>
                      <a:tailEnd type="none" w="med" len="med"/>
                    </a:lnT>
                    <a:lnB w="14126" cap="flat" cmpd="sng" algn="ctr">
                      <a:solidFill>
                        <a:srgbClr val="FFFFFF"/>
                      </a:solidFill>
                      <a:prstDash val="solid"/>
                      <a:round/>
                      <a:headEnd type="none" w="med" len="med"/>
                      <a:tailEnd type="none" w="med" len="med"/>
                    </a:lnB>
                    <a:solidFill>
                      <a:srgbClr val="E9EDF4"/>
                    </a:solidFill>
                  </a:tcPr>
                </a:tc>
                <a:tc>
                  <a:txBody>
                    <a:bodyPr/>
                    <a:lstStyle/>
                    <a:p>
                      <a:pPr algn="l" fontAlgn="base"/>
                      <a:r>
                        <a:rPr lang="en-GB" sz="1400" b="0" i="0">
                          <a:solidFill>
                            <a:srgbClr val="000000"/>
                          </a:solidFill>
                          <a:effectLst/>
                          <a:latin typeface="Arial" panose="020B0604020202020204" pitchFamily="34" charset="0"/>
                        </a:rPr>
                        <a:t>295​</a:t>
                      </a:r>
                      <a:endParaRPr lang="en-GB" sz="1400" b="0" i="0">
                        <a:solidFill>
                          <a:srgbClr val="000000"/>
                        </a:solidFill>
                        <a:effectLst/>
                      </a:endParaRPr>
                    </a:p>
                  </a:txBody>
                  <a:tcPr marL="68580" marR="68580" marT="34290" marB="34290">
                    <a:lnL w="14126" cap="flat" cmpd="sng" algn="ctr">
                      <a:solidFill>
                        <a:srgbClr val="FFFFFF"/>
                      </a:solidFill>
                      <a:prstDash val="solid"/>
                      <a:round/>
                      <a:headEnd type="none" w="med" len="med"/>
                      <a:tailEnd type="none" w="med" len="med"/>
                    </a:lnL>
                    <a:lnR w="14126" cap="flat" cmpd="sng" algn="ctr">
                      <a:solidFill>
                        <a:srgbClr val="FFFFFF"/>
                      </a:solidFill>
                      <a:prstDash val="solid"/>
                      <a:round/>
                      <a:headEnd type="none" w="med" len="med"/>
                      <a:tailEnd type="none" w="med" len="med"/>
                    </a:lnR>
                    <a:lnT w="14126" cap="flat" cmpd="sng" algn="ctr">
                      <a:solidFill>
                        <a:srgbClr val="FFFFFF"/>
                      </a:solidFill>
                      <a:prstDash val="solid"/>
                      <a:round/>
                      <a:headEnd type="none" w="med" len="med"/>
                      <a:tailEnd type="none" w="med" len="med"/>
                    </a:lnT>
                    <a:lnB w="14126" cap="flat" cmpd="sng" algn="ctr">
                      <a:solidFill>
                        <a:srgbClr val="FFFFFF"/>
                      </a:solidFill>
                      <a:prstDash val="solid"/>
                      <a:round/>
                      <a:headEnd type="none" w="med" len="med"/>
                      <a:tailEnd type="none" w="med" len="med"/>
                    </a:lnB>
                    <a:solidFill>
                      <a:srgbClr val="E9EDF4"/>
                    </a:solidFill>
                  </a:tcPr>
                </a:tc>
                <a:tc>
                  <a:txBody>
                    <a:bodyPr/>
                    <a:lstStyle/>
                    <a:p>
                      <a:pPr algn="l" fontAlgn="base"/>
                      <a:r>
                        <a:rPr lang="en-GB" sz="1400" b="0" i="0">
                          <a:solidFill>
                            <a:srgbClr val="000000"/>
                          </a:solidFill>
                          <a:effectLst/>
                          <a:latin typeface="Arial" panose="020B0604020202020204" pitchFamily="34" charset="0"/>
                        </a:rPr>
                        <a:t>215​</a:t>
                      </a:r>
                      <a:endParaRPr lang="en-GB" sz="1400" b="0" i="0">
                        <a:solidFill>
                          <a:srgbClr val="000000"/>
                        </a:solidFill>
                        <a:effectLst/>
                      </a:endParaRPr>
                    </a:p>
                  </a:txBody>
                  <a:tcPr marL="68580" marR="68580" marT="34290" marB="34290">
                    <a:lnL w="14126" cap="flat" cmpd="sng" algn="ctr">
                      <a:solidFill>
                        <a:srgbClr val="FFFFFF"/>
                      </a:solidFill>
                      <a:prstDash val="solid"/>
                      <a:round/>
                      <a:headEnd type="none" w="med" len="med"/>
                      <a:tailEnd type="none" w="med" len="med"/>
                    </a:lnL>
                    <a:lnR w="14126" cap="flat" cmpd="sng" algn="ctr">
                      <a:solidFill>
                        <a:srgbClr val="FFFFFF"/>
                      </a:solidFill>
                      <a:prstDash val="solid"/>
                      <a:round/>
                      <a:headEnd type="none" w="med" len="med"/>
                      <a:tailEnd type="none" w="med" len="med"/>
                    </a:lnR>
                    <a:lnT w="14126" cap="flat" cmpd="sng" algn="ctr">
                      <a:solidFill>
                        <a:srgbClr val="FFFFFF"/>
                      </a:solidFill>
                      <a:prstDash val="solid"/>
                      <a:round/>
                      <a:headEnd type="none" w="med" len="med"/>
                      <a:tailEnd type="none" w="med" len="med"/>
                    </a:lnT>
                    <a:lnB w="14126" cap="flat" cmpd="sng" algn="ctr">
                      <a:solidFill>
                        <a:srgbClr val="FFFFFF"/>
                      </a:solidFill>
                      <a:prstDash val="solid"/>
                      <a:round/>
                      <a:headEnd type="none" w="med" len="med"/>
                      <a:tailEnd type="none" w="med" len="med"/>
                    </a:lnB>
                    <a:solidFill>
                      <a:srgbClr val="E9EDF4"/>
                    </a:solidFill>
                  </a:tcPr>
                </a:tc>
                <a:tc>
                  <a:txBody>
                    <a:bodyPr/>
                    <a:lstStyle/>
                    <a:p>
                      <a:pPr algn="l" fontAlgn="base"/>
                      <a:r>
                        <a:rPr lang="en-GB" sz="1400" b="0" i="0" dirty="0">
                          <a:solidFill>
                            <a:srgbClr val="000000"/>
                          </a:solidFill>
                          <a:effectLst/>
                          <a:latin typeface="Arial" panose="020B0604020202020204" pitchFamily="34" charset="0"/>
                        </a:rPr>
                        <a:t>1271​</a:t>
                      </a:r>
                      <a:endParaRPr lang="en-GB" sz="1400" b="0" i="0" dirty="0">
                        <a:solidFill>
                          <a:srgbClr val="000000"/>
                        </a:solidFill>
                        <a:effectLst/>
                      </a:endParaRPr>
                    </a:p>
                  </a:txBody>
                  <a:tcPr marL="68580" marR="68580" marT="34290" marB="34290">
                    <a:lnL w="14126" cap="flat" cmpd="sng" algn="ctr">
                      <a:solidFill>
                        <a:srgbClr val="FFFFFF"/>
                      </a:solidFill>
                      <a:prstDash val="solid"/>
                      <a:round/>
                      <a:headEnd type="none" w="med" len="med"/>
                      <a:tailEnd type="none" w="med" len="med"/>
                    </a:lnL>
                    <a:lnR w="14126" cap="flat" cmpd="sng" algn="ctr">
                      <a:solidFill>
                        <a:srgbClr val="FFFFFF"/>
                      </a:solidFill>
                      <a:prstDash val="solid"/>
                      <a:round/>
                      <a:headEnd type="none" w="med" len="med"/>
                      <a:tailEnd type="none" w="med" len="med"/>
                    </a:lnR>
                    <a:lnT w="14126" cap="flat" cmpd="sng" algn="ctr">
                      <a:solidFill>
                        <a:srgbClr val="FFFFFF"/>
                      </a:solidFill>
                      <a:prstDash val="solid"/>
                      <a:round/>
                      <a:headEnd type="none" w="med" len="med"/>
                      <a:tailEnd type="none" w="med" len="med"/>
                    </a:lnT>
                    <a:lnB w="14126" cap="flat" cmpd="sng" algn="ctr">
                      <a:solidFill>
                        <a:srgbClr val="FFFFFF"/>
                      </a:solidFill>
                      <a:prstDash val="solid"/>
                      <a:round/>
                      <a:headEnd type="none" w="med" len="med"/>
                      <a:tailEnd type="none" w="med" len="med"/>
                    </a:lnB>
                    <a:solidFill>
                      <a:srgbClr val="E9EDF4"/>
                    </a:solidFill>
                  </a:tcPr>
                </a:tc>
                <a:extLst>
                  <a:ext uri="{0D108BD9-81ED-4DB2-BD59-A6C34878D82A}">
                    <a16:rowId xmlns:a16="http://schemas.microsoft.com/office/drawing/2014/main" val="1873925868"/>
                  </a:ext>
                </a:extLst>
              </a:tr>
            </a:tbl>
          </a:graphicData>
        </a:graphic>
      </p:graphicFrame>
      <p:sp>
        <p:nvSpPr>
          <p:cNvPr id="8" name="Rectangle 2">
            <a:extLst>
              <a:ext uri="{FF2B5EF4-FFF2-40B4-BE49-F238E27FC236}">
                <a16:creationId xmlns:a16="http://schemas.microsoft.com/office/drawing/2014/main" id="{309F0E81-EFDD-6872-08AF-CD207DCB4A42}"/>
              </a:ext>
            </a:extLst>
          </p:cNvPr>
          <p:cNvSpPr>
            <a:spLocks noChangeArrowheads="1"/>
          </p:cNvSpPr>
          <p:nvPr/>
        </p:nvSpPr>
        <p:spPr bwMode="auto">
          <a:xfrm>
            <a:off x="1535906" y="2364381"/>
            <a:ext cx="10606821" cy="4847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1350" b="0">
                <a:solidFill>
                  <a:srgbClr val="000000"/>
                </a:solidFill>
                <a:latin typeface="Times New Roman" panose="02020603050405020304" pitchFamily="18" charset="0"/>
                <a:cs typeface="Times New Roman" panose="02020603050405020304" pitchFamily="18" charset="0"/>
              </a:rPr>
              <a:t> </a:t>
            </a:r>
            <a:endParaRPr lang="en-US" altLang="en-US" sz="1350" b="0"/>
          </a:p>
          <a:p>
            <a:pPr defTabSz="685800"/>
            <a:endParaRPr lang="en-US" altLang="en-US" sz="1350" b="0"/>
          </a:p>
        </p:txBody>
      </p:sp>
    </p:spTree>
    <p:extLst>
      <p:ext uri="{BB962C8B-B14F-4D97-AF65-F5344CB8AC3E}">
        <p14:creationId xmlns:p14="http://schemas.microsoft.com/office/powerpoint/2010/main" val="7167218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A2DEE2-630D-4A7D-9CAC-CEED2D1DDAA7}"/>
              </a:ext>
            </a:extLst>
          </p:cNvPr>
          <p:cNvSpPr>
            <a:spLocks noGrp="1"/>
          </p:cNvSpPr>
          <p:nvPr>
            <p:ph type="title"/>
          </p:nvPr>
        </p:nvSpPr>
        <p:spPr/>
        <p:txBody>
          <a:bodyPr>
            <a:normAutofit fontScale="90000"/>
          </a:bodyPr>
          <a:lstStyle/>
          <a:p>
            <a:pPr algn="ctr"/>
            <a:br>
              <a:rPr lang="en-GB" sz="1800" dirty="0">
                <a:solidFill>
                  <a:srgbClr val="000000"/>
                </a:solidFill>
                <a:latin typeface="Arial" panose="020B0604020202020204" pitchFamily="34" charset="0"/>
              </a:rPr>
            </a:br>
            <a:br>
              <a:rPr lang="en-GB" sz="1800" dirty="0">
                <a:solidFill>
                  <a:srgbClr val="000000"/>
                </a:solidFill>
                <a:latin typeface="Arial" panose="020B0604020202020204" pitchFamily="34" charset="0"/>
              </a:rPr>
            </a:br>
            <a:br>
              <a:rPr lang="en-GB" sz="1800" dirty="0">
                <a:solidFill>
                  <a:srgbClr val="000000"/>
                </a:solidFill>
                <a:latin typeface="Arial" panose="020B0604020202020204" pitchFamily="34" charset="0"/>
              </a:rPr>
            </a:br>
            <a:br>
              <a:rPr lang="en-GB" sz="1800" dirty="0">
                <a:solidFill>
                  <a:srgbClr val="000000"/>
                </a:solidFill>
                <a:latin typeface="Arial" panose="020B0604020202020204" pitchFamily="34" charset="0"/>
              </a:rPr>
            </a:br>
            <a:br>
              <a:rPr lang="en-GB" sz="1800" dirty="0">
                <a:solidFill>
                  <a:srgbClr val="000000"/>
                </a:solidFill>
                <a:latin typeface="Arial" panose="020B0604020202020204" pitchFamily="34" charset="0"/>
              </a:rPr>
            </a:br>
            <a:r>
              <a:rPr lang="en-GB" sz="1800" dirty="0">
                <a:solidFill>
                  <a:srgbClr val="000000"/>
                </a:solidFill>
                <a:latin typeface="Arial" panose="020B0604020202020204" pitchFamily="34" charset="0"/>
              </a:rPr>
              <a:t>IMPACT – Affordability</a:t>
            </a:r>
            <a:br>
              <a:rPr lang="en-GB" sz="1800" dirty="0">
                <a:solidFill>
                  <a:srgbClr val="000000"/>
                </a:solidFill>
                <a:latin typeface="Arial" panose="020B0604020202020204" pitchFamily="34" charset="0"/>
              </a:rPr>
            </a:br>
            <a:br>
              <a:rPr lang="en-GB" sz="1800" dirty="0">
                <a:solidFill>
                  <a:srgbClr val="000000"/>
                </a:solidFill>
                <a:latin typeface="Arial" panose="020B0604020202020204" pitchFamily="34" charset="0"/>
              </a:rPr>
            </a:br>
            <a:r>
              <a:rPr lang="en-GB" sz="1500" dirty="0">
                <a:solidFill>
                  <a:srgbClr val="000000"/>
                </a:solidFill>
                <a:latin typeface="Arial" panose="020B0604020202020204" pitchFamily="34" charset="0"/>
              </a:rPr>
              <a:t>The Lower Quartile (cheapest 25%) of Open Market Sale housing</a:t>
            </a:r>
            <a:r>
              <a:rPr lang="en-GB" sz="1800" dirty="0">
                <a:solidFill>
                  <a:srgbClr val="000000"/>
                </a:solidFill>
                <a:latin typeface="Arial" panose="020B0604020202020204" pitchFamily="34" charset="0"/>
              </a:rPr>
              <a:t>​</a:t>
            </a:r>
            <a:endParaRPr lang="en-GB" sz="1800" dirty="0"/>
          </a:p>
        </p:txBody>
      </p:sp>
      <p:sp>
        <p:nvSpPr>
          <p:cNvPr id="3" name="Content Placeholder 2">
            <a:extLst>
              <a:ext uri="{FF2B5EF4-FFF2-40B4-BE49-F238E27FC236}">
                <a16:creationId xmlns:a16="http://schemas.microsoft.com/office/drawing/2014/main" id="{5A6EC292-A2C8-0252-6BB4-C173D7836C25}"/>
              </a:ext>
            </a:extLst>
          </p:cNvPr>
          <p:cNvSpPr>
            <a:spLocks noGrp="1"/>
          </p:cNvSpPr>
          <p:nvPr>
            <p:ph idx="1"/>
          </p:nvPr>
        </p:nvSpPr>
        <p:spPr/>
        <p:txBody>
          <a:bodyPr>
            <a:normAutofit/>
          </a:bodyPr>
          <a:lstStyle/>
          <a:p>
            <a:pPr marL="0" indent="0">
              <a:buNone/>
            </a:pPr>
            <a:endParaRPr lang="en-GB" sz="1350" dirty="0">
              <a:solidFill>
                <a:srgbClr val="000000"/>
              </a:solidFill>
              <a:latin typeface="Arial" panose="020B0604020202020204" pitchFamily="34" charset="0"/>
            </a:endParaRPr>
          </a:p>
          <a:p>
            <a:pPr marL="0" indent="0">
              <a:buNone/>
            </a:pPr>
            <a:endParaRPr lang="en-GB" sz="1350" dirty="0">
              <a:solidFill>
                <a:srgbClr val="000000"/>
              </a:solidFill>
              <a:latin typeface="Arial" panose="020B0604020202020204" pitchFamily="34" charset="0"/>
            </a:endParaRPr>
          </a:p>
          <a:p>
            <a:pPr marL="0" indent="0">
              <a:buNone/>
            </a:pPr>
            <a:endParaRPr lang="en-GB" sz="1350" dirty="0">
              <a:solidFill>
                <a:srgbClr val="000000"/>
              </a:solidFill>
              <a:latin typeface="Arial" panose="020B0604020202020204" pitchFamily="34" charset="0"/>
            </a:endParaRPr>
          </a:p>
          <a:p>
            <a:pPr marL="0" indent="0">
              <a:buNone/>
            </a:pPr>
            <a:endParaRPr lang="en-GB" sz="1350" dirty="0">
              <a:solidFill>
                <a:srgbClr val="000000"/>
              </a:solidFill>
              <a:latin typeface="Arial" panose="020B0604020202020204" pitchFamily="34" charset="0"/>
            </a:endParaRPr>
          </a:p>
          <a:p>
            <a:pPr marL="0" indent="0">
              <a:buNone/>
            </a:pPr>
            <a:endParaRPr lang="en-GB" sz="1350" dirty="0">
              <a:solidFill>
                <a:srgbClr val="000000"/>
              </a:solidFill>
              <a:latin typeface="Arial" panose="020B0604020202020204" pitchFamily="34" charset="0"/>
            </a:endParaRPr>
          </a:p>
          <a:p>
            <a:pPr marL="0" indent="0">
              <a:buNone/>
            </a:pPr>
            <a:endParaRPr lang="en-GB" sz="1350" dirty="0">
              <a:solidFill>
                <a:srgbClr val="000000"/>
              </a:solidFill>
              <a:latin typeface="Arial" panose="020B0604020202020204" pitchFamily="34" charset="0"/>
            </a:endParaRPr>
          </a:p>
          <a:p>
            <a:pPr marL="0" indent="0">
              <a:buNone/>
            </a:pPr>
            <a:r>
              <a:rPr lang="en-GB" sz="1350" dirty="0">
                <a:solidFill>
                  <a:srgbClr val="000000"/>
                </a:solidFill>
                <a:latin typeface="Arial" panose="020B0604020202020204" pitchFamily="34" charset="0"/>
              </a:rPr>
              <a:t>​</a:t>
            </a:r>
            <a:endParaRPr lang="en-GB" b="0" i="0" dirty="0">
              <a:solidFill>
                <a:srgbClr val="000000"/>
              </a:solidFill>
              <a:effectLst/>
              <a:latin typeface="Arial" panose="020B0604020202020204" pitchFamily="34" charset="0"/>
            </a:endParaRPr>
          </a:p>
          <a:p>
            <a:pPr algn="l" rtl="0" fontAlgn="base"/>
            <a:endParaRPr lang="en-GB" b="0" i="0" dirty="0">
              <a:solidFill>
                <a:srgbClr val="000000"/>
              </a:solidFill>
              <a:effectLst/>
              <a:latin typeface="Arial" panose="020B0604020202020204" pitchFamily="34" charset="0"/>
            </a:endParaRPr>
          </a:p>
          <a:p>
            <a:pPr marL="0" indent="0" algn="ctr">
              <a:buNone/>
            </a:pPr>
            <a:r>
              <a:rPr lang="en-GB" sz="1500" dirty="0">
                <a:solidFill>
                  <a:srgbClr val="000000"/>
                </a:solidFill>
                <a:latin typeface="Arial" panose="020B0604020202020204" pitchFamily="34" charset="0"/>
              </a:rPr>
              <a:t>The same ratio in 2002 was 5.92 and in 2012 it was 8.96</a:t>
            </a:r>
            <a:r>
              <a:rPr lang="en-US" sz="1500" dirty="0">
                <a:solidFill>
                  <a:srgbClr val="000000"/>
                </a:solidFill>
                <a:latin typeface="Arial" panose="020B0604020202020204" pitchFamily="34" charset="0"/>
              </a:rPr>
              <a:t>​</a:t>
            </a:r>
          </a:p>
          <a:p>
            <a:pPr marL="0" indent="0">
              <a:buNone/>
            </a:pPr>
            <a:endParaRPr lang="en-GB" dirty="0"/>
          </a:p>
        </p:txBody>
      </p:sp>
      <p:graphicFrame>
        <p:nvGraphicFramePr>
          <p:cNvPr id="4" name="Table 3">
            <a:extLst>
              <a:ext uri="{FF2B5EF4-FFF2-40B4-BE49-F238E27FC236}">
                <a16:creationId xmlns:a16="http://schemas.microsoft.com/office/drawing/2014/main" id="{E4C4C789-7FD5-BEC2-7058-89608E247FC8}"/>
              </a:ext>
            </a:extLst>
          </p:cNvPr>
          <p:cNvGraphicFramePr>
            <a:graphicFrameLocks noGrp="1"/>
          </p:cNvGraphicFramePr>
          <p:nvPr>
            <p:extLst>
              <p:ext uri="{D42A27DB-BD31-4B8C-83A1-F6EECF244321}">
                <p14:modId xmlns:p14="http://schemas.microsoft.com/office/powerpoint/2010/main" val="1596030395"/>
              </p:ext>
            </p:extLst>
          </p:nvPr>
        </p:nvGraphicFramePr>
        <p:xfrm>
          <a:off x="107504" y="3525377"/>
          <a:ext cx="8915402" cy="1859280"/>
        </p:xfrm>
        <a:graphic>
          <a:graphicData uri="http://schemas.openxmlformats.org/drawingml/2006/table">
            <a:tbl>
              <a:tblPr/>
              <a:tblGrid>
                <a:gridCol w="1494612">
                  <a:extLst>
                    <a:ext uri="{9D8B030D-6E8A-4147-A177-3AD203B41FA5}">
                      <a16:colId xmlns:a16="http://schemas.microsoft.com/office/drawing/2014/main" val="1839054903"/>
                    </a:ext>
                  </a:extLst>
                </a:gridCol>
                <a:gridCol w="1484158">
                  <a:extLst>
                    <a:ext uri="{9D8B030D-6E8A-4147-A177-3AD203B41FA5}">
                      <a16:colId xmlns:a16="http://schemas.microsoft.com/office/drawing/2014/main" val="1943220529"/>
                    </a:ext>
                  </a:extLst>
                </a:gridCol>
                <a:gridCol w="1484158">
                  <a:extLst>
                    <a:ext uri="{9D8B030D-6E8A-4147-A177-3AD203B41FA5}">
                      <a16:colId xmlns:a16="http://schemas.microsoft.com/office/drawing/2014/main" val="3511374703"/>
                    </a:ext>
                  </a:extLst>
                </a:gridCol>
                <a:gridCol w="1484158">
                  <a:extLst>
                    <a:ext uri="{9D8B030D-6E8A-4147-A177-3AD203B41FA5}">
                      <a16:colId xmlns:a16="http://schemas.microsoft.com/office/drawing/2014/main" val="3100020057"/>
                    </a:ext>
                  </a:extLst>
                </a:gridCol>
                <a:gridCol w="1484158">
                  <a:extLst>
                    <a:ext uri="{9D8B030D-6E8A-4147-A177-3AD203B41FA5}">
                      <a16:colId xmlns:a16="http://schemas.microsoft.com/office/drawing/2014/main" val="1266335057"/>
                    </a:ext>
                  </a:extLst>
                </a:gridCol>
                <a:gridCol w="1484158">
                  <a:extLst>
                    <a:ext uri="{9D8B030D-6E8A-4147-A177-3AD203B41FA5}">
                      <a16:colId xmlns:a16="http://schemas.microsoft.com/office/drawing/2014/main" val="3398045624"/>
                    </a:ext>
                  </a:extLst>
                </a:gridCol>
              </a:tblGrid>
              <a:tr h="274320">
                <a:tc>
                  <a:txBody>
                    <a:bodyPr/>
                    <a:lstStyle/>
                    <a:p>
                      <a:pPr algn="l" fontAlgn="base"/>
                      <a:r>
                        <a:rPr lang="en-GB" sz="1400" b="1" i="0">
                          <a:solidFill>
                            <a:srgbClr val="FFFFFF"/>
                          </a:solidFill>
                          <a:effectLst/>
                          <a:latin typeface="Arial" panose="020B0604020202020204" pitchFamily="34" charset="0"/>
                        </a:rPr>
                        <a:t>Year​</a:t>
                      </a:r>
                      <a:endParaRPr lang="en-GB" sz="1400" b="1" i="0">
                        <a:solidFill>
                          <a:srgbClr val="FFFFFF"/>
                        </a:solidFill>
                        <a:effectLst/>
                      </a:endParaRPr>
                    </a:p>
                  </a:txBody>
                  <a:tcPr marL="68580" marR="68580" marT="34290" marB="34290">
                    <a:lnL w="14126" cap="flat" cmpd="sng" algn="ctr">
                      <a:solidFill>
                        <a:srgbClr val="FFFFFF"/>
                      </a:solidFill>
                      <a:prstDash val="solid"/>
                      <a:round/>
                      <a:headEnd type="none" w="med" len="med"/>
                      <a:tailEnd type="none" w="med" len="med"/>
                    </a:lnL>
                    <a:lnR w="14126" cap="flat" cmpd="sng" algn="ctr">
                      <a:solidFill>
                        <a:srgbClr val="FFFFFF"/>
                      </a:solidFill>
                      <a:prstDash val="solid"/>
                      <a:round/>
                      <a:headEnd type="none" w="med" len="med"/>
                      <a:tailEnd type="none" w="med" len="med"/>
                    </a:lnR>
                    <a:lnT w="14126" cap="flat" cmpd="sng" algn="ctr">
                      <a:solidFill>
                        <a:srgbClr val="FFFFFF"/>
                      </a:solidFill>
                      <a:prstDash val="solid"/>
                      <a:round/>
                      <a:headEnd type="none" w="med" len="med"/>
                      <a:tailEnd type="none" w="med" len="med"/>
                    </a:lnT>
                    <a:lnB w="14126" cap="flat" cmpd="sng" algn="ctr">
                      <a:solidFill>
                        <a:srgbClr val="FFFFFF"/>
                      </a:solidFill>
                      <a:prstDash val="solid"/>
                      <a:round/>
                      <a:headEnd type="none" w="med" len="med"/>
                      <a:tailEnd type="none" w="med" len="med"/>
                    </a:lnB>
                    <a:solidFill>
                      <a:srgbClr val="4F81BD"/>
                    </a:solidFill>
                  </a:tcPr>
                </a:tc>
                <a:tc>
                  <a:txBody>
                    <a:bodyPr/>
                    <a:lstStyle/>
                    <a:p>
                      <a:pPr algn="l" fontAlgn="base"/>
                      <a:r>
                        <a:rPr lang="en-GB" sz="1400" b="1" i="0">
                          <a:solidFill>
                            <a:srgbClr val="FFFFFF"/>
                          </a:solidFill>
                          <a:effectLst/>
                          <a:latin typeface="Arial" panose="020B0604020202020204" pitchFamily="34" charset="0"/>
                        </a:rPr>
                        <a:t>2018​</a:t>
                      </a:r>
                      <a:endParaRPr lang="en-GB" sz="1400" b="1" i="0">
                        <a:solidFill>
                          <a:srgbClr val="FFFFFF"/>
                        </a:solidFill>
                        <a:effectLst/>
                      </a:endParaRPr>
                    </a:p>
                  </a:txBody>
                  <a:tcPr marL="68580" marR="68580" marT="34290" marB="34290">
                    <a:lnL w="14126" cap="flat" cmpd="sng" algn="ctr">
                      <a:solidFill>
                        <a:srgbClr val="FFFFFF"/>
                      </a:solidFill>
                      <a:prstDash val="solid"/>
                      <a:round/>
                      <a:headEnd type="none" w="med" len="med"/>
                      <a:tailEnd type="none" w="med" len="med"/>
                    </a:lnL>
                    <a:lnR w="14126" cap="flat" cmpd="sng" algn="ctr">
                      <a:solidFill>
                        <a:srgbClr val="FFFFFF"/>
                      </a:solidFill>
                      <a:prstDash val="solid"/>
                      <a:round/>
                      <a:headEnd type="none" w="med" len="med"/>
                      <a:tailEnd type="none" w="med" len="med"/>
                    </a:lnR>
                    <a:lnT w="14126" cap="flat" cmpd="sng" algn="ctr">
                      <a:solidFill>
                        <a:srgbClr val="FFFFFF"/>
                      </a:solidFill>
                      <a:prstDash val="solid"/>
                      <a:round/>
                      <a:headEnd type="none" w="med" len="med"/>
                      <a:tailEnd type="none" w="med" len="med"/>
                    </a:lnT>
                    <a:lnB w="14126" cap="flat" cmpd="sng" algn="ctr">
                      <a:solidFill>
                        <a:srgbClr val="FFFFFF"/>
                      </a:solidFill>
                      <a:prstDash val="solid"/>
                      <a:round/>
                      <a:headEnd type="none" w="med" len="med"/>
                      <a:tailEnd type="none" w="med" len="med"/>
                    </a:lnB>
                    <a:solidFill>
                      <a:srgbClr val="4F81BD"/>
                    </a:solidFill>
                  </a:tcPr>
                </a:tc>
                <a:tc>
                  <a:txBody>
                    <a:bodyPr/>
                    <a:lstStyle/>
                    <a:p>
                      <a:pPr algn="l" fontAlgn="base"/>
                      <a:r>
                        <a:rPr lang="en-GB" sz="1400" b="1" i="0">
                          <a:solidFill>
                            <a:srgbClr val="FFFFFF"/>
                          </a:solidFill>
                          <a:effectLst/>
                          <a:latin typeface="Arial" panose="020B0604020202020204" pitchFamily="34" charset="0"/>
                        </a:rPr>
                        <a:t>2019​</a:t>
                      </a:r>
                      <a:endParaRPr lang="en-GB" sz="1400" b="1" i="0">
                        <a:solidFill>
                          <a:srgbClr val="FFFFFF"/>
                        </a:solidFill>
                        <a:effectLst/>
                      </a:endParaRPr>
                    </a:p>
                  </a:txBody>
                  <a:tcPr marL="68580" marR="68580" marT="34290" marB="34290">
                    <a:lnL w="14126" cap="flat" cmpd="sng" algn="ctr">
                      <a:solidFill>
                        <a:srgbClr val="FFFFFF"/>
                      </a:solidFill>
                      <a:prstDash val="solid"/>
                      <a:round/>
                      <a:headEnd type="none" w="med" len="med"/>
                      <a:tailEnd type="none" w="med" len="med"/>
                    </a:lnL>
                    <a:lnR w="14126" cap="flat" cmpd="sng" algn="ctr">
                      <a:solidFill>
                        <a:srgbClr val="FFFFFF"/>
                      </a:solidFill>
                      <a:prstDash val="solid"/>
                      <a:round/>
                      <a:headEnd type="none" w="med" len="med"/>
                      <a:tailEnd type="none" w="med" len="med"/>
                    </a:lnR>
                    <a:lnT w="14126" cap="flat" cmpd="sng" algn="ctr">
                      <a:solidFill>
                        <a:srgbClr val="FFFFFF"/>
                      </a:solidFill>
                      <a:prstDash val="solid"/>
                      <a:round/>
                      <a:headEnd type="none" w="med" len="med"/>
                      <a:tailEnd type="none" w="med" len="med"/>
                    </a:lnT>
                    <a:lnB w="14126" cap="flat" cmpd="sng" algn="ctr">
                      <a:solidFill>
                        <a:srgbClr val="FFFFFF"/>
                      </a:solidFill>
                      <a:prstDash val="solid"/>
                      <a:round/>
                      <a:headEnd type="none" w="med" len="med"/>
                      <a:tailEnd type="none" w="med" len="med"/>
                    </a:lnB>
                    <a:solidFill>
                      <a:srgbClr val="4F81BD"/>
                    </a:solidFill>
                  </a:tcPr>
                </a:tc>
                <a:tc>
                  <a:txBody>
                    <a:bodyPr/>
                    <a:lstStyle/>
                    <a:p>
                      <a:pPr algn="l" fontAlgn="base"/>
                      <a:r>
                        <a:rPr lang="en-GB" sz="1400" b="1" i="0">
                          <a:solidFill>
                            <a:srgbClr val="FFFFFF"/>
                          </a:solidFill>
                          <a:effectLst/>
                          <a:latin typeface="Arial" panose="020B0604020202020204" pitchFamily="34" charset="0"/>
                        </a:rPr>
                        <a:t>2020​</a:t>
                      </a:r>
                      <a:endParaRPr lang="en-GB" sz="1400" b="1" i="0">
                        <a:solidFill>
                          <a:srgbClr val="FFFFFF"/>
                        </a:solidFill>
                        <a:effectLst/>
                      </a:endParaRPr>
                    </a:p>
                  </a:txBody>
                  <a:tcPr marL="68580" marR="68580" marT="34290" marB="34290">
                    <a:lnL w="14126" cap="flat" cmpd="sng" algn="ctr">
                      <a:solidFill>
                        <a:srgbClr val="FFFFFF"/>
                      </a:solidFill>
                      <a:prstDash val="solid"/>
                      <a:round/>
                      <a:headEnd type="none" w="med" len="med"/>
                      <a:tailEnd type="none" w="med" len="med"/>
                    </a:lnL>
                    <a:lnR w="14126" cap="flat" cmpd="sng" algn="ctr">
                      <a:solidFill>
                        <a:srgbClr val="FFFFFF"/>
                      </a:solidFill>
                      <a:prstDash val="solid"/>
                      <a:round/>
                      <a:headEnd type="none" w="med" len="med"/>
                      <a:tailEnd type="none" w="med" len="med"/>
                    </a:lnR>
                    <a:lnT w="14126" cap="flat" cmpd="sng" algn="ctr">
                      <a:solidFill>
                        <a:srgbClr val="FFFFFF"/>
                      </a:solidFill>
                      <a:prstDash val="solid"/>
                      <a:round/>
                      <a:headEnd type="none" w="med" len="med"/>
                      <a:tailEnd type="none" w="med" len="med"/>
                    </a:lnT>
                    <a:lnB w="14126" cap="flat" cmpd="sng" algn="ctr">
                      <a:solidFill>
                        <a:srgbClr val="FFFFFF"/>
                      </a:solidFill>
                      <a:prstDash val="solid"/>
                      <a:round/>
                      <a:headEnd type="none" w="med" len="med"/>
                      <a:tailEnd type="none" w="med" len="med"/>
                    </a:lnB>
                    <a:solidFill>
                      <a:srgbClr val="4F81BD"/>
                    </a:solidFill>
                  </a:tcPr>
                </a:tc>
                <a:tc>
                  <a:txBody>
                    <a:bodyPr/>
                    <a:lstStyle/>
                    <a:p>
                      <a:pPr algn="l" fontAlgn="base"/>
                      <a:r>
                        <a:rPr lang="en-GB" sz="1400" b="1" i="0">
                          <a:solidFill>
                            <a:srgbClr val="FFFFFF"/>
                          </a:solidFill>
                          <a:effectLst/>
                          <a:latin typeface="Arial" panose="020B0604020202020204" pitchFamily="34" charset="0"/>
                        </a:rPr>
                        <a:t>2021​</a:t>
                      </a:r>
                      <a:endParaRPr lang="en-GB" sz="1400" b="1" i="0">
                        <a:solidFill>
                          <a:srgbClr val="FFFFFF"/>
                        </a:solidFill>
                        <a:effectLst/>
                      </a:endParaRPr>
                    </a:p>
                  </a:txBody>
                  <a:tcPr marL="68580" marR="68580" marT="34290" marB="34290">
                    <a:lnL w="14126" cap="flat" cmpd="sng" algn="ctr">
                      <a:solidFill>
                        <a:srgbClr val="FFFFFF"/>
                      </a:solidFill>
                      <a:prstDash val="solid"/>
                      <a:round/>
                      <a:headEnd type="none" w="med" len="med"/>
                      <a:tailEnd type="none" w="med" len="med"/>
                    </a:lnL>
                    <a:lnR w="14126" cap="flat" cmpd="sng" algn="ctr">
                      <a:solidFill>
                        <a:srgbClr val="FFFFFF"/>
                      </a:solidFill>
                      <a:prstDash val="solid"/>
                      <a:round/>
                      <a:headEnd type="none" w="med" len="med"/>
                      <a:tailEnd type="none" w="med" len="med"/>
                    </a:lnR>
                    <a:lnT w="14126" cap="flat" cmpd="sng" algn="ctr">
                      <a:solidFill>
                        <a:srgbClr val="FFFFFF"/>
                      </a:solidFill>
                      <a:prstDash val="solid"/>
                      <a:round/>
                      <a:headEnd type="none" w="med" len="med"/>
                      <a:tailEnd type="none" w="med" len="med"/>
                    </a:lnT>
                    <a:lnB w="14126" cap="flat" cmpd="sng" algn="ctr">
                      <a:solidFill>
                        <a:srgbClr val="FFFFFF"/>
                      </a:solidFill>
                      <a:prstDash val="solid"/>
                      <a:round/>
                      <a:headEnd type="none" w="med" len="med"/>
                      <a:tailEnd type="none" w="med" len="med"/>
                    </a:lnB>
                    <a:solidFill>
                      <a:srgbClr val="4F81BD"/>
                    </a:solidFill>
                  </a:tcPr>
                </a:tc>
                <a:tc>
                  <a:txBody>
                    <a:bodyPr/>
                    <a:lstStyle/>
                    <a:p>
                      <a:pPr algn="l" fontAlgn="base"/>
                      <a:r>
                        <a:rPr lang="en-GB" sz="1400" b="1" i="0">
                          <a:solidFill>
                            <a:srgbClr val="FFFFFF"/>
                          </a:solidFill>
                          <a:effectLst/>
                          <a:latin typeface="Arial" panose="020B0604020202020204" pitchFamily="34" charset="0"/>
                        </a:rPr>
                        <a:t>2022​</a:t>
                      </a:r>
                      <a:endParaRPr lang="en-GB" sz="1400" b="1" i="0">
                        <a:solidFill>
                          <a:srgbClr val="FFFFFF"/>
                        </a:solidFill>
                        <a:effectLst/>
                      </a:endParaRPr>
                    </a:p>
                  </a:txBody>
                  <a:tcPr marL="68580" marR="68580" marT="34290" marB="34290">
                    <a:lnL w="14126" cap="flat" cmpd="sng" algn="ctr">
                      <a:solidFill>
                        <a:srgbClr val="FFFFFF"/>
                      </a:solidFill>
                      <a:prstDash val="solid"/>
                      <a:round/>
                      <a:headEnd type="none" w="med" len="med"/>
                      <a:tailEnd type="none" w="med" len="med"/>
                    </a:lnL>
                    <a:lnR w="14126" cap="flat" cmpd="sng" algn="ctr">
                      <a:solidFill>
                        <a:srgbClr val="FFFFFF"/>
                      </a:solidFill>
                      <a:prstDash val="solid"/>
                      <a:round/>
                      <a:headEnd type="none" w="med" len="med"/>
                      <a:tailEnd type="none" w="med" len="med"/>
                    </a:lnR>
                    <a:lnT w="14126" cap="flat" cmpd="sng" algn="ctr">
                      <a:solidFill>
                        <a:srgbClr val="FFFFFF"/>
                      </a:solidFill>
                      <a:prstDash val="solid"/>
                      <a:round/>
                      <a:headEnd type="none" w="med" len="med"/>
                      <a:tailEnd type="none" w="med" len="med"/>
                    </a:lnT>
                    <a:lnB w="14126" cap="flat" cmpd="sng" algn="ctr">
                      <a:solidFill>
                        <a:srgbClr val="FFFFFF"/>
                      </a:solidFill>
                      <a:prstDash val="solid"/>
                      <a:round/>
                      <a:headEnd type="none" w="med" len="med"/>
                      <a:tailEnd type="none" w="med" len="med"/>
                    </a:lnB>
                    <a:solidFill>
                      <a:srgbClr val="4F81BD"/>
                    </a:solidFill>
                  </a:tcPr>
                </a:tc>
                <a:extLst>
                  <a:ext uri="{0D108BD9-81ED-4DB2-BD59-A6C34878D82A}">
                    <a16:rowId xmlns:a16="http://schemas.microsoft.com/office/drawing/2014/main" val="3314025556"/>
                  </a:ext>
                </a:extLst>
              </a:tr>
              <a:tr h="891540">
                <a:tc>
                  <a:txBody>
                    <a:bodyPr/>
                    <a:lstStyle/>
                    <a:p>
                      <a:pPr algn="l" fontAlgn="base"/>
                      <a:r>
                        <a:rPr lang="en-GB" sz="1400" b="0" i="0" dirty="0">
                          <a:solidFill>
                            <a:srgbClr val="000000"/>
                          </a:solidFill>
                          <a:effectLst/>
                          <a:latin typeface="Arial" panose="020B0604020202020204" pitchFamily="34" charset="0"/>
                        </a:rPr>
                        <a:t>Average Lower  Quartile price​</a:t>
                      </a:r>
                      <a:endParaRPr lang="en-GB" sz="1400" b="0" i="0" dirty="0">
                        <a:solidFill>
                          <a:srgbClr val="000000"/>
                        </a:solidFill>
                        <a:effectLst/>
                      </a:endParaRPr>
                    </a:p>
                    <a:p>
                      <a:pPr algn="l" fontAlgn="base"/>
                      <a:r>
                        <a:rPr lang="en-GB" sz="1400" b="0" i="0" dirty="0">
                          <a:solidFill>
                            <a:srgbClr val="000000"/>
                          </a:solidFill>
                          <a:effectLst/>
                          <a:latin typeface="Arial" panose="020B0604020202020204" pitchFamily="34" charset="0"/>
                        </a:rPr>
                        <a:t>​</a:t>
                      </a:r>
                      <a:endParaRPr lang="en-GB" sz="1400" b="0" i="0" dirty="0">
                        <a:solidFill>
                          <a:srgbClr val="000000"/>
                        </a:solidFill>
                        <a:effectLst/>
                      </a:endParaRPr>
                    </a:p>
                  </a:txBody>
                  <a:tcPr marL="68580" marR="68580" marT="34290" marB="34290">
                    <a:lnL w="14126" cap="flat" cmpd="sng" algn="ctr">
                      <a:solidFill>
                        <a:srgbClr val="FFFFFF"/>
                      </a:solidFill>
                      <a:prstDash val="solid"/>
                      <a:round/>
                      <a:headEnd type="none" w="med" len="med"/>
                      <a:tailEnd type="none" w="med" len="med"/>
                    </a:lnL>
                    <a:lnR w="14126" cap="flat" cmpd="sng" algn="ctr">
                      <a:solidFill>
                        <a:srgbClr val="FFFFFF"/>
                      </a:solidFill>
                      <a:prstDash val="solid"/>
                      <a:round/>
                      <a:headEnd type="none" w="med" len="med"/>
                      <a:tailEnd type="none" w="med" len="med"/>
                    </a:lnR>
                    <a:lnT w="14126" cap="flat" cmpd="sng" algn="ctr">
                      <a:solidFill>
                        <a:srgbClr val="FFFFFF"/>
                      </a:solidFill>
                      <a:prstDash val="solid"/>
                      <a:round/>
                      <a:headEnd type="none" w="med" len="med"/>
                      <a:tailEnd type="none" w="med" len="med"/>
                    </a:lnT>
                    <a:lnB w="14126" cap="flat" cmpd="sng" algn="ctr">
                      <a:solidFill>
                        <a:srgbClr val="FFFFFF"/>
                      </a:solidFill>
                      <a:prstDash val="solid"/>
                      <a:round/>
                      <a:headEnd type="none" w="med" len="med"/>
                      <a:tailEnd type="none" w="med" len="med"/>
                    </a:lnB>
                    <a:solidFill>
                      <a:srgbClr val="D0D8E8"/>
                    </a:solidFill>
                  </a:tcPr>
                </a:tc>
                <a:tc>
                  <a:txBody>
                    <a:bodyPr/>
                    <a:lstStyle/>
                    <a:p>
                      <a:pPr algn="l" fontAlgn="base"/>
                      <a:r>
                        <a:rPr lang="en-GB" sz="1400" b="0" i="0">
                          <a:solidFill>
                            <a:srgbClr val="000000"/>
                          </a:solidFill>
                          <a:effectLst/>
                          <a:latin typeface="Arial" panose="020B0604020202020204" pitchFamily="34" charset="0"/>
                        </a:rPr>
                        <a:t>£205,000​</a:t>
                      </a:r>
                      <a:endParaRPr lang="en-GB" sz="1400" b="0" i="0">
                        <a:solidFill>
                          <a:srgbClr val="000000"/>
                        </a:solidFill>
                        <a:effectLst/>
                      </a:endParaRPr>
                    </a:p>
                  </a:txBody>
                  <a:tcPr marL="68580" marR="68580" marT="34290" marB="34290">
                    <a:lnL w="14126" cap="flat" cmpd="sng" algn="ctr">
                      <a:solidFill>
                        <a:srgbClr val="FFFFFF"/>
                      </a:solidFill>
                      <a:prstDash val="solid"/>
                      <a:round/>
                      <a:headEnd type="none" w="med" len="med"/>
                      <a:tailEnd type="none" w="med" len="med"/>
                    </a:lnL>
                    <a:lnR w="14126" cap="flat" cmpd="sng" algn="ctr">
                      <a:solidFill>
                        <a:srgbClr val="FFFFFF"/>
                      </a:solidFill>
                      <a:prstDash val="solid"/>
                      <a:round/>
                      <a:headEnd type="none" w="med" len="med"/>
                      <a:tailEnd type="none" w="med" len="med"/>
                    </a:lnR>
                    <a:lnT w="14126" cap="flat" cmpd="sng" algn="ctr">
                      <a:solidFill>
                        <a:srgbClr val="FFFFFF"/>
                      </a:solidFill>
                      <a:prstDash val="solid"/>
                      <a:round/>
                      <a:headEnd type="none" w="med" len="med"/>
                      <a:tailEnd type="none" w="med" len="med"/>
                    </a:lnT>
                    <a:lnB w="14126" cap="flat" cmpd="sng" algn="ctr">
                      <a:solidFill>
                        <a:srgbClr val="FFFFFF"/>
                      </a:solidFill>
                      <a:prstDash val="solid"/>
                      <a:round/>
                      <a:headEnd type="none" w="med" len="med"/>
                      <a:tailEnd type="none" w="med" len="med"/>
                    </a:lnB>
                    <a:solidFill>
                      <a:srgbClr val="D0D8E8"/>
                    </a:solidFill>
                  </a:tcPr>
                </a:tc>
                <a:tc>
                  <a:txBody>
                    <a:bodyPr/>
                    <a:lstStyle/>
                    <a:p>
                      <a:pPr algn="l" fontAlgn="base"/>
                      <a:r>
                        <a:rPr lang="en-GB" sz="1400" b="0" i="0">
                          <a:solidFill>
                            <a:srgbClr val="000000"/>
                          </a:solidFill>
                          <a:effectLst/>
                          <a:latin typeface="Arial" panose="020B0604020202020204" pitchFamily="34" charset="0"/>
                        </a:rPr>
                        <a:t>£212,000​</a:t>
                      </a:r>
                      <a:endParaRPr lang="en-GB" sz="1400" b="0" i="0">
                        <a:solidFill>
                          <a:srgbClr val="000000"/>
                        </a:solidFill>
                        <a:effectLst/>
                      </a:endParaRPr>
                    </a:p>
                  </a:txBody>
                  <a:tcPr marL="68580" marR="68580" marT="34290" marB="34290">
                    <a:lnL w="14126" cap="flat" cmpd="sng" algn="ctr">
                      <a:solidFill>
                        <a:srgbClr val="FFFFFF"/>
                      </a:solidFill>
                      <a:prstDash val="solid"/>
                      <a:round/>
                      <a:headEnd type="none" w="med" len="med"/>
                      <a:tailEnd type="none" w="med" len="med"/>
                    </a:lnL>
                    <a:lnR w="14126" cap="flat" cmpd="sng" algn="ctr">
                      <a:solidFill>
                        <a:srgbClr val="FFFFFF"/>
                      </a:solidFill>
                      <a:prstDash val="solid"/>
                      <a:round/>
                      <a:headEnd type="none" w="med" len="med"/>
                      <a:tailEnd type="none" w="med" len="med"/>
                    </a:lnR>
                    <a:lnT w="14126" cap="flat" cmpd="sng" algn="ctr">
                      <a:solidFill>
                        <a:srgbClr val="FFFFFF"/>
                      </a:solidFill>
                      <a:prstDash val="solid"/>
                      <a:round/>
                      <a:headEnd type="none" w="med" len="med"/>
                      <a:tailEnd type="none" w="med" len="med"/>
                    </a:lnT>
                    <a:lnB w="14126" cap="flat" cmpd="sng" algn="ctr">
                      <a:solidFill>
                        <a:srgbClr val="FFFFFF"/>
                      </a:solidFill>
                      <a:prstDash val="solid"/>
                      <a:round/>
                      <a:headEnd type="none" w="med" len="med"/>
                      <a:tailEnd type="none" w="med" len="med"/>
                    </a:lnB>
                    <a:solidFill>
                      <a:srgbClr val="D0D8E8"/>
                    </a:solidFill>
                  </a:tcPr>
                </a:tc>
                <a:tc>
                  <a:txBody>
                    <a:bodyPr/>
                    <a:lstStyle/>
                    <a:p>
                      <a:pPr algn="l" fontAlgn="base"/>
                      <a:r>
                        <a:rPr lang="en-GB" sz="1400" b="0" i="0">
                          <a:solidFill>
                            <a:srgbClr val="000000"/>
                          </a:solidFill>
                          <a:effectLst/>
                          <a:latin typeface="Arial" panose="020B0604020202020204" pitchFamily="34" charset="0"/>
                        </a:rPr>
                        <a:t>£225,000​</a:t>
                      </a:r>
                      <a:endParaRPr lang="en-GB" sz="1400" b="0" i="0">
                        <a:solidFill>
                          <a:srgbClr val="000000"/>
                        </a:solidFill>
                        <a:effectLst/>
                      </a:endParaRPr>
                    </a:p>
                  </a:txBody>
                  <a:tcPr marL="68580" marR="68580" marT="34290" marB="34290">
                    <a:lnL w="14126" cap="flat" cmpd="sng" algn="ctr">
                      <a:solidFill>
                        <a:srgbClr val="FFFFFF"/>
                      </a:solidFill>
                      <a:prstDash val="solid"/>
                      <a:round/>
                      <a:headEnd type="none" w="med" len="med"/>
                      <a:tailEnd type="none" w="med" len="med"/>
                    </a:lnL>
                    <a:lnR w="14126" cap="flat" cmpd="sng" algn="ctr">
                      <a:solidFill>
                        <a:srgbClr val="FFFFFF"/>
                      </a:solidFill>
                      <a:prstDash val="solid"/>
                      <a:round/>
                      <a:headEnd type="none" w="med" len="med"/>
                      <a:tailEnd type="none" w="med" len="med"/>
                    </a:lnR>
                    <a:lnT w="14126" cap="flat" cmpd="sng" algn="ctr">
                      <a:solidFill>
                        <a:srgbClr val="FFFFFF"/>
                      </a:solidFill>
                      <a:prstDash val="solid"/>
                      <a:round/>
                      <a:headEnd type="none" w="med" len="med"/>
                      <a:tailEnd type="none" w="med" len="med"/>
                    </a:lnT>
                    <a:lnB w="14126" cap="flat" cmpd="sng" algn="ctr">
                      <a:solidFill>
                        <a:srgbClr val="FFFFFF"/>
                      </a:solidFill>
                      <a:prstDash val="solid"/>
                      <a:round/>
                      <a:headEnd type="none" w="med" len="med"/>
                      <a:tailEnd type="none" w="med" len="med"/>
                    </a:lnB>
                    <a:solidFill>
                      <a:srgbClr val="D0D8E8"/>
                    </a:solidFill>
                  </a:tcPr>
                </a:tc>
                <a:tc>
                  <a:txBody>
                    <a:bodyPr/>
                    <a:lstStyle/>
                    <a:p>
                      <a:pPr algn="l" fontAlgn="base"/>
                      <a:r>
                        <a:rPr lang="en-GB" sz="1400" b="0" i="0">
                          <a:solidFill>
                            <a:srgbClr val="000000"/>
                          </a:solidFill>
                          <a:effectLst/>
                          <a:latin typeface="Arial" panose="020B0604020202020204" pitchFamily="34" charset="0"/>
                        </a:rPr>
                        <a:t>£252,000​</a:t>
                      </a:r>
                      <a:endParaRPr lang="en-GB" sz="1400" b="0" i="0">
                        <a:solidFill>
                          <a:srgbClr val="000000"/>
                        </a:solidFill>
                        <a:effectLst/>
                      </a:endParaRPr>
                    </a:p>
                  </a:txBody>
                  <a:tcPr marL="68580" marR="68580" marT="34290" marB="34290">
                    <a:lnL w="14126" cap="flat" cmpd="sng" algn="ctr">
                      <a:solidFill>
                        <a:srgbClr val="FFFFFF"/>
                      </a:solidFill>
                      <a:prstDash val="solid"/>
                      <a:round/>
                      <a:headEnd type="none" w="med" len="med"/>
                      <a:tailEnd type="none" w="med" len="med"/>
                    </a:lnL>
                    <a:lnR w="14126" cap="flat" cmpd="sng" algn="ctr">
                      <a:solidFill>
                        <a:srgbClr val="FFFFFF"/>
                      </a:solidFill>
                      <a:prstDash val="solid"/>
                      <a:round/>
                      <a:headEnd type="none" w="med" len="med"/>
                      <a:tailEnd type="none" w="med" len="med"/>
                    </a:lnR>
                    <a:lnT w="14126" cap="flat" cmpd="sng" algn="ctr">
                      <a:solidFill>
                        <a:srgbClr val="FFFFFF"/>
                      </a:solidFill>
                      <a:prstDash val="solid"/>
                      <a:round/>
                      <a:headEnd type="none" w="med" len="med"/>
                      <a:tailEnd type="none" w="med" len="med"/>
                    </a:lnT>
                    <a:lnB w="14126" cap="flat" cmpd="sng" algn="ctr">
                      <a:solidFill>
                        <a:srgbClr val="FFFFFF"/>
                      </a:solidFill>
                      <a:prstDash val="solid"/>
                      <a:round/>
                      <a:headEnd type="none" w="med" len="med"/>
                      <a:tailEnd type="none" w="med" len="med"/>
                    </a:lnB>
                    <a:solidFill>
                      <a:srgbClr val="D0D8E8"/>
                    </a:solidFill>
                  </a:tcPr>
                </a:tc>
                <a:tc>
                  <a:txBody>
                    <a:bodyPr/>
                    <a:lstStyle/>
                    <a:p>
                      <a:pPr algn="l" fontAlgn="base"/>
                      <a:r>
                        <a:rPr lang="en-GB" sz="1400" b="0" i="0">
                          <a:solidFill>
                            <a:srgbClr val="000000"/>
                          </a:solidFill>
                          <a:effectLst/>
                          <a:latin typeface="Arial" panose="020B0604020202020204" pitchFamily="34" charset="0"/>
                        </a:rPr>
                        <a:t>£245,000​</a:t>
                      </a:r>
                      <a:endParaRPr lang="en-GB" sz="1400" b="0" i="0">
                        <a:solidFill>
                          <a:srgbClr val="000000"/>
                        </a:solidFill>
                        <a:effectLst/>
                      </a:endParaRPr>
                    </a:p>
                  </a:txBody>
                  <a:tcPr marL="68580" marR="68580" marT="34290" marB="34290">
                    <a:lnL w="14126" cap="flat" cmpd="sng" algn="ctr">
                      <a:solidFill>
                        <a:srgbClr val="FFFFFF"/>
                      </a:solidFill>
                      <a:prstDash val="solid"/>
                      <a:round/>
                      <a:headEnd type="none" w="med" len="med"/>
                      <a:tailEnd type="none" w="med" len="med"/>
                    </a:lnL>
                    <a:lnR w="14126" cap="flat" cmpd="sng" algn="ctr">
                      <a:solidFill>
                        <a:srgbClr val="FFFFFF"/>
                      </a:solidFill>
                      <a:prstDash val="solid"/>
                      <a:round/>
                      <a:headEnd type="none" w="med" len="med"/>
                      <a:tailEnd type="none" w="med" len="med"/>
                    </a:lnR>
                    <a:lnT w="14126" cap="flat" cmpd="sng" algn="ctr">
                      <a:solidFill>
                        <a:srgbClr val="FFFFFF"/>
                      </a:solidFill>
                      <a:prstDash val="solid"/>
                      <a:round/>
                      <a:headEnd type="none" w="med" len="med"/>
                      <a:tailEnd type="none" w="med" len="med"/>
                    </a:lnT>
                    <a:lnB w="14126" cap="flat" cmpd="sng" algn="ctr">
                      <a:solidFill>
                        <a:srgbClr val="FFFFFF"/>
                      </a:solidFill>
                      <a:prstDash val="solid"/>
                      <a:round/>
                      <a:headEnd type="none" w="med" len="med"/>
                      <a:tailEnd type="none" w="med" len="med"/>
                    </a:lnB>
                    <a:solidFill>
                      <a:srgbClr val="D0D8E8"/>
                    </a:solidFill>
                  </a:tcPr>
                </a:tc>
                <a:extLst>
                  <a:ext uri="{0D108BD9-81ED-4DB2-BD59-A6C34878D82A}">
                    <a16:rowId xmlns:a16="http://schemas.microsoft.com/office/drawing/2014/main" val="3444372560"/>
                  </a:ext>
                </a:extLst>
              </a:tr>
              <a:tr h="685800">
                <a:tc>
                  <a:txBody>
                    <a:bodyPr/>
                    <a:lstStyle/>
                    <a:p>
                      <a:pPr algn="l" fontAlgn="base"/>
                      <a:r>
                        <a:rPr lang="en-GB" sz="1400" b="0" i="0" dirty="0">
                          <a:solidFill>
                            <a:srgbClr val="000000"/>
                          </a:solidFill>
                          <a:effectLst/>
                          <a:latin typeface="Arial" panose="020B0604020202020204" pitchFamily="34" charset="0"/>
                        </a:rPr>
                        <a:t>Lower Quartile   affordability ratio​</a:t>
                      </a:r>
                      <a:endParaRPr lang="en-GB" sz="1400" b="0" i="0" dirty="0">
                        <a:solidFill>
                          <a:srgbClr val="000000"/>
                        </a:solidFill>
                        <a:effectLst/>
                      </a:endParaRPr>
                    </a:p>
                  </a:txBody>
                  <a:tcPr marL="68580" marR="68580" marT="34290" marB="34290">
                    <a:lnL w="14126" cap="flat" cmpd="sng" algn="ctr">
                      <a:solidFill>
                        <a:srgbClr val="FFFFFF"/>
                      </a:solidFill>
                      <a:prstDash val="solid"/>
                      <a:round/>
                      <a:headEnd type="none" w="med" len="med"/>
                      <a:tailEnd type="none" w="med" len="med"/>
                    </a:lnL>
                    <a:lnR w="14126" cap="flat" cmpd="sng" algn="ctr">
                      <a:solidFill>
                        <a:srgbClr val="FFFFFF"/>
                      </a:solidFill>
                      <a:prstDash val="solid"/>
                      <a:round/>
                      <a:headEnd type="none" w="med" len="med"/>
                      <a:tailEnd type="none" w="med" len="med"/>
                    </a:lnR>
                    <a:lnT w="14126" cap="flat" cmpd="sng" algn="ctr">
                      <a:solidFill>
                        <a:srgbClr val="FFFFFF"/>
                      </a:solidFill>
                      <a:prstDash val="solid"/>
                      <a:round/>
                      <a:headEnd type="none" w="med" len="med"/>
                      <a:tailEnd type="none" w="med" len="med"/>
                    </a:lnT>
                    <a:lnB w="14126" cap="flat" cmpd="sng" algn="ctr">
                      <a:solidFill>
                        <a:srgbClr val="FFFFFF"/>
                      </a:solidFill>
                      <a:prstDash val="solid"/>
                      <a:round/>
                      <a:headEnd type="none" w="med" len="med"/>
                      <a:tailEnd type="none" w="med" len="med"/>
                    </a:lnB>
                    <a:solidFill>
                      <a:srgbClr val="E9EDF4"/>
                    </a:solidFill>
                  </a:tcPr>
                </a:tc>
                <a:tc>
                  <a:txBody>
                    <a:bodyPr/>
                    <a:lstStyle/>
                    <a:p>
                      <a:pPr algn="l" fontAlgn="base"/>
                      <a:r>
                        <a:rPr lang="en-GB" sz="1400" b="0" i="0" dirty="0">
                          <a:solidFill>
                            <a:srgbClr val="000000"/>
                          </a:solidFill>
                          <a:effectLst/>
                          <a:latin typeface="Arial" panose="020B0604020202020204" pitchFamily="34" charset="0"/>
                        </a:rPr>
                        <a:t>10.91​</a:t>
                      </a:r>
                      <a:endParaRPr lang="en-GB" sz="1400" b="0" i="0" dirty="0">
                        <a:solidFill>
                          <a:srgbClr val="000000"/>
                        </a:solidFill>
                        <a:effectLst/>
                      </a:endParaRPr>
                    </a:p>
                  </a:txBody>
                  <a:tcPr marL="68580" marR="68580" marT="34290" marB="34290">
                    <a:lnL w="14126" cap="flat" cmpd="sng" algn="ctr">
                      <a:solidFill>
                        <a:srgbClr val="FFFFFF"/>
                      </a:solidFill>
                      <a:prstDash val="solid"/>
                      <a:round/>
                      <a:headEnd type="none" w="med" len="med"/>
                      <a:tailEnd type="none" w="med" len="med"/>
                    </a:lnL>
                    <a:lnR w="14126" cap="flat" cmpd="sng" algn="ctr">
                      <a:solidFill>
                        <a:srgbClr val="FFFFFF"/>
                      </a:solidFill>
                      <a:prstDash val="solid"/>
                      <a:round/>
                      <a:headEnd type="none" w="med" len="med"/>
                      <a:tailEnd type="none" w="med" len="med"/>
                    </a:lnR>
                    <a:lnT w="14126" cap="flat" cmpd="sng" algn="ctr">
                      <a:solidFill>
                        <a:srgbClr val="FFFFFF"/>
                      </a:solidFill>
                      <a:prstDash val="solid"/>
                      <a:round/>
                      <a:headEnd type="none" w="med" len="med"/>
                      <a:tailEnd type="none" w="med" len="med"/>
                    </a:lnT>
                    <a:lnB w="14126" cap="flat" cmpd="sng" algn="ctr">
                      <a:solidFill>
                        <a:srgbClr val="FFFFFF"/>
                      </a:solidFill>
                      <a:prstDash val="solid"/>
                      <a:round/>
                      <a:headEnd type="none" w="med" len="med"/>
                      <a:tailEnd type="none" w="med" len="med"/>
                    </a:lnB>
                    <a:solidFill>
                      <a:srgbClr val="E9EDF4"/>
                    </a:solidFill>
                  </a:tcPr>
                </a:tc>
                <a:tc>
                  <a:txBody>
                    <a:bodyPr/>
                    <a:lstStyle/>
                    <a:p>
                      <a:pPr algn="l" fontAlgn="base"/>
                      <a:r>
                        <a:rPr lang="en-GB" sz="1400" b="0" i="0">
                          <a:solidFill>
                            <a:srgbClr val="000000"/>
                          </a:solidFill>
                          <a:effectLst/>
                          <a:latin typeface="Arial" panose="020B0604020202020204" pitchFamily="34" charset="0"/>
                        </a:rPr>
                        <a:t>9.87​</a:t>
                      </a:r>
                      <a:endParaRPr lang="en-GB" sz="1400" b="0" i="0">
                        <a:solidFill>
                          <a:srgbClr val="000000"/>
                        </a:solidFill>
                        <a:effectLst/>
                      </a:endParaRPr>
                    </a:p>
                  </a:txBody>
                  <a:tcPr marL="68580" marR="68580" marT="34290" marB="34290">
                    <a:lnL w="14126" cap="flat" cmpd="sng" algn="ctr">
                      <a:solidFill>
                        <a:srgbClr val="FFFFFF"/>
                      </a:solidFill>
                      <a:prstDash val="solid"/>
                      <a:round/>
                      <a:headEnd type="none" w="med" len="med"/>
                      <a:tailEnd type="none" w="med" len="med"/>
                    </a:lnL>
                    <a:lnR w="14126" cap="flat" cmpd="sng" algn="ctr">
                      <a:solidFill>
                        <a:srgbClr val="FFFFFF"/>
                      </a:solidFill>
                      <a:prstDash val="solid"/>
                      <a:round/>
                      <a:headEnd type="none" w="med" len="med"/>
                      <a:tailEnd type="none" w="med" len="med"/>
                    </a:lnR>
                    <a:lnT w="14126" cap="flat" cmpd="sng" algn="ctr">
                      <a:solidFill>
                        <a:srgbClr val="FFFFFF"/>
                      </a:solidFill>
                      <a:prstDash val="solid"/>
                      <a:round/>
                      <a:headEnd type="none" w="med" len="med"/>
                      <a:tailEnd type="none" w="med" len="med"/>
                    </a:lnT>
                    <a:lnB w="14126" cap="flat" cmpd="sng" algn="ctr">
                      <a:solidFill>
                        <a:srgbClr val="FFFFFF"/>
                      </a:solidFill>
                      <a:prstDash val="solid"/>
                      <a:round/>
                      <a:headEnd type="none" w="med" len="med"/>
                      <a:tailEnd type="none" w="med" len="med"/>
                    </a:lnB>
                    <a:solidFill>
                      <a:srgbClr val="E9EDF4"/>
                    </a:solidFill>
                  </a:tcPr>
                </a:tc>
                <a:tc>
                  <a:txBody>
                    <a:bodyPr/>
                    <a:lstStyle/>
                    <a:p>
                      <a:pPr algn="l" fontAlgn="base"/>
                      <a:r>
                        <a:rPr lang="en-GB" sz="1400" b="0" i="0" dirty="0">
                          <a:solidFill>
                            <a:srgbClr val="000000"/>
                          </a:solidFill>
                          <a:effectLst/>
                          <a:latin typeface="Arial" panose="020B0604020202020204" pitchFamily="34" charset="0"/>
                        </a:rPr>
                        <a:t>10.40​</a:t>
                      </a:r>
                      <a:endParaRPr lang="en-GB" sz="1400" b="0" i="0" dirty="0">
                        <a:solidFill>
                          <a:srgbClr val="000000"/>
                        </a:solidFill>
                        <a:effectLst/>
                      </a:endParaRPr>
                    </a:p>
                  </a:txBody>
                  <a:tcPr marL="68580" marR="68580" marT="34290" marB="34290">
                    <a:lnL w="14126" cap="flat" cmpd="sng" algn="ctr">
                      <a:solidFill>
                        <a:srgbClr val="FFFFFF"/>
                      </a:solidFill>
                      <a:prstDash val="solid"/>
                      <a:round/>
                      <a:headEnd type="none" w="med" len="med"/>
                      <a:tailEnd type="none" w="med" len="med"/>
                    </a:lnL>
                    <a:lnR w="14126" cap="flat" cmpd="sng" algn="ctr">
                      <a:solidFill>
                        <a:srgbClr val="FFFFFF"/>
                      </a:solidFill>
                      <a:prstDash val="solid"/>
                      <a:round/>
                      <a:headEnd type="none" w="med" len="med"/>
                      <a:tailEnd type="none" w="med" len="med"/>
                    </a:lnR>
                    <a:lnT w="14126" cap="flat" cmpd="sng" algn="ctr">
                      <a:solidFill>
                        <a:srgbClr val="FFFFFF"/>
                      </a:solidFill>
                      <a:prstDash val="solid"/>
                      <a:round/>
                      <a:headEnd type="none" w="med" len="med"/>
                      <a:tailEnd type="none" w="med" len="med"/>
                    </a:lnT>
                    <a:lnB w="14126" cap="flat" cmpd="sng" algn="ctr">
                      <a:solidFill>
                        <a:srgbClr val="FFFFFF"/>
                      </a:solidFill>
                      <a:prstDash val="solid"/>
                      <a:round/>
                      <a:headEnd type="none" w="med" len="med"/>
                      <a:tailEnd type="none" w="med" len="med"/>
                    </a:lnB>
                    <a:solidFill>
                      <a:srgbClr val="E9EDF4"/>
                    </a:solidFill>
                  </a:tcPr>
                </a:tc>
                <a:tc>
                  <a:txBody>
                    <a:bodyPr/>
                    <a:lstStyle/>
                    <a:p>
                      <a:pPr algn="l" fontAlgn="base"/>
                      <a:r>
                        <a:rPr lang="en-GB" sz="1400" b="0" i="0">
                          <a:solidFill>
                            <a:srgbClr val="000000"/>
                          </a:solidFill>
                          <a:effectLst/>
                          <a:latin typeface="Arial" panose="020B0604020202020204" pitchFamily="34" charset="0"/>
                        </a:rPr>
                        <a:t>11.13​</a:t>
                      </a:r>
                      <a:endParaRPr lang="en-GB" sz="1400" b="0" i="0">
                        <a:solidFill>
                          <a:srgbClr val="000000"/>
                        </a:solidFill>
                        <a:effectLst/>
                      </a:endParaRPr>
                    </a:p>
                  </a:txBody>
                  <a:tcPr marL="68580" marR="68580" marT="34290" marB="34290">
                    <a:lnL w="14126" cap="flat" cmpd="sng" algn="ctr">
                      <a:solidFill>
                        <a:srgbClr val="FFFFFF"/>
                      </a:solidFill>
                      <a:prstDash val="solid"/>
                      <a:round/>
                      <a:headEnd type="none" w="med" len="med"/>
                      <a:tailEnd type="none" w="med" len="med"/>
                    </a:lnL>
                    <a:lnR w="14126" cap="flat" cmpd="sng" algn="ctr">
                      <a:solidFill>
                        <a:srgbClr val="FFFFFF"/>
                      </a:solidFill>
                      <a:prstDash val="solid"/>
                      <a:round/>
                      <a:headEnd type="none" w="med" len="med"/>
                      <a:tailEnd type="none" w="med" len="med"/>
                    </a:lnR>
                    <a:lnT w="14126" cap="flat" cmpd="sng" algn="ctr">
                      <a:solidFill>
                        <a:srgbClr val="FFFFFF"/>
                      </a:solidFill>
                      <a:prstDash val="solid"/>
                      <a:round/>
                      <a:headEnd type="none" w="med" len="med"/>
                      <a:tailEnd type="none" w="med" len="med"/>
                    </a:lnT>
                    <a:lnB w="14126" cap="flat" cmpd="sng" algn="ctr">
                      <a:solidFill>
                        <a:srgbClr val="FFFFFF"/>
                      </a:solidFill>
                      <a:prstDash val="solid"/>
                      <a:round/>
                      <a:headEnd type="none" w="med" len="med"/>
                      <a:tailEnd type="none" w="med" len="med"/>
                    </a:lnB>
                    <a:solidFill>
                      <a:srgbClr val="E9EDF4"/>
                    </a:solidFill>
                  </a:tcPr>
                </a:tc>
                <a:tc>
                  <a:txBody>
                    <a:bodyPr/>
                    <a:lstStyle/>
                    <a:p>
                      <a:pPr algn="l" fontAlgn="base"/>
                      <a:r>
                        <a:rPr lang="en-GB" sz="1400" b="0" i="0" dirty="0">
                          <a:solidFill>
                            <a:srgbClr val="000000"/>
                          </a:solidFill>
                          <a:effectLst/>
                          <a:latin typeface="Arial" panose="020B0604020202020204" pitchFamily="34" charset="0"/>
                        </a:rPr>
                        <a:t>10.70​</a:t>
                      </a:r>
                      <a:endParaRPr lang="en-GB" sz="1400" b="0" i="0" dirty="0">
                        <a:solidFill>
                          <a:srgbClr val="000000"/>
                        </a:solidFill>
                        <a:effectLst/>
                      </a:endParaRPr>
                    </a:p>
                  </a:txBody>
                  <a:tcPr marL="68580" marR="68580" marT="34290" marB="34290">
                    <a:lnL w="14126" cap="flat" cmpd="sng" algn="ctr">
                      <a:solidFill>
                        <a:srgbClr val="FFFFFF"/>
                      </a:solidFill>
                      <a:prstDash val="solid"/>
                      <a:round/>
                      <a:headEnd type="none" w="med" len="med"/>
                      <a:tailEnd type="none" w="med" len="med"/>
                    </a:lnL>
                    <a:lnR w="14126" cap="flat" cmpd="sng" algn="ctr">
                      <a:solidFill>
                        <a:srgbClr val="FFFFFF"/>
                      </a:solidFill>
                      <a:prstDash val="solid"/>
                      <a:round/>
                      <a:headEnd type="none" w="med" len="med"/>
                      <a:tailEnd type="none" w="med" len="med"/>
                    </a:lnR>
                    <a:lnT w="14126" cap="flat" cmpd="sng" algn="ctr">
                      <a:solidFill>
                        <a:srgbClr val="FFFFFF"/>
                      </a:solidFill>
                      <a:prstDash val="solid"/>
                      <a:round/>
                      <a:headEnd type="none" w="med" len="med"/>
                      <a:tailEnd type="none" w="med" len="med"/>
                    </a:lnT>
                    <a:lnB w="14126" cap="flat" cmpd="sng" algn="ctr">
                      <a:solidFill>
                        <a:srgbClr val="FFFFFF"/>
                      </a:solidFill>
                      <a:prstDash val="solid"/>
                      <a:round/>
                      <a:headEnd type="none" w="med" len="med"/>
                      <a:tailEnd type="none" w="med" len="med"/>
                    </a:lnB>
                    <a:solidFill>
                      <a:srgbClr val="E9EDF4"/>
                    </a:solidFill>
                  </a:tcPr>
                </a:tc>
                <a:extLst>
                  <a:ext uri="{0D108BD9-81ED-4DB2-BD59-A6C34878D82A}">
                    <a16:rowId xmlns:a16="http://schemas.microsoft.com/office/drawing/2014/main" val="3020544561"/>
                  </a:ext>
                </a:extLst>
              </a:tr>
            </a:tbl>
          </a:graphicData>
        </a:graphic>
      </p:graphicFrame>
      <p:sp>
        <p:nvSpPr>
          <p:cNvPr id="5" name="Rectangle 1">
            <a:extLst>
              <a:ext uri="{FF2B5EF4-FFF2-40B4-BE49-F238E27FC236}">
                <a16:creationId xmlns:a16="http://schemas.microsoft.com/office/drawing/2014/main" id="{524575A2-CD35-8A98-0B03-FA575E38522F}"/>
              </a:ext>
            </a:extLst>
          </p:cNvPr>
          <p:cNvSpPr>
            <a:spLocks noChangeArrowheads="1"/>
          </p:cNvSpPr>
          <p:nvPr/>
        </p:nvSpPr>
        <p:spPr bwMode="auto">
          <a:xfrm>
            <a:off x="1525191" y="2690137"/>
            <a:ext cx="9144000" cy="4847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1350" b="0">
                <a:solidFill>
                  <a:srgbClr val="000000"/>
                </a:solidFill>
                <a:latin typeface="Times New Roman" panose="02020603050405020304" pitchFamily="18" charset="0"/>
                <a:cs typeface="Times New Roman" panose="02020603050405020304" pitchFamily="18" charset="0"/>
              </a:rPr>
              <a:t> </a:t>
            </a:r>
            <a:endParaRPr lang="en-US" altLang="en-US" sz="1350" b="0"/>
          </a:p>
          <a:p>
            <a:pPr defTabSz="685800"/>
            <a:endParaRPr lang="en-US" altLang="en-US" sz="1350" b="0"/>
          </a:p>
        </p:txBody>
      </p:sp>
    </p:spTree>
    <p:extLst>
      <p:ext uri="{BB962C8B-B14F-4D97-AF65-F5344CB8AC3E}">
        <p14:creationId xmlns:p14="http://schemas.microsoft.com/office/powerpoint/2010/main" val="39739410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A633B8-36D8-4DE0-95E3-D248D08EF7D7}"/>
              </a:ext>
            </a:extLst>
          </p:cNvPr>
          <p:cNvSpPr>
            <a:spLocks noGrp="1"/>
          </p:cNvSpPr>
          <p:nvPr>
            <p:ph type="title"/>
          </p:nvPr>
        </p:nvSpPr>
        <p:spPr/>
        <p:txBody>
          <a:bodyPr/>
          <a:lstStyle/>
          <a:p>
            <a:pPr algn="ctr"/>
            <a:r>
              <a:rPr lang="en-GB" sz="1800" dirty="0">
                <a:latin typeface="Arial" panose="020B0604020202020204" pitchFamily="34" charset="0"/>
                <a:cs typeface="Arial" panose="020B0604020202020204" pitchFamily="34" charset="0"/>
              </a:rPr>
              <a:t>IMPACT - Homelessness Demand</a:t>
            </a:r>
          </a:p>
        </p:txBody>
      </p:sp>
      <p:sp>
        <p:nvSpPr>
          <p:cNvPr id="3" name="Content Placeholder 2">
            <a:extLst>
              <a:ext uri="{FF2B5EF4-FFF2-40B4-BE49-F238E27FC236}">
                <a16:creationId xmlns:a16="http://schemas.microsoft.com/office/drawing/2014/main" id="{FAE1CDB2-22F7-460D-93DD-FF55AF916C38}"/>
              </a:ext>
            </a:extLst>
          </p:cNvPr>
          <p:cNvSpPr>
            <a:spLocks noGrp="1"/>
          </p:cNvSpPr>
          <p:nvPr>
            <p:ph idx="1"/>
          </p:nvPr>
        </p:nvSpPr>
        <p:spPr>
          <a:xfrm>
            <a:off x="545422" y="1933655"/>
            <a:ext cx="7886700" cy="3263504"/>
          </a:xfrm>
        </p:spPr>
        <p:txBody>
          <a:bodyPr/>
          <a:lstStyle/>
          <a:p>
            <a:pPr marL="0" indent="0" algn="ctr">
              <a:buNone/>
            </a:pPr>
            <a:r>
              <a:rPr lang="en-GB" sz="1500" dirty="0"/>
              <a:t>There has been a significant rise in demand for the service in 2021/22 as we emerge from the pandemic with the number of assessments and prevention duties owed rising by approximately 30% compared to 2020/21. </a:t>
            </a:r>
          </a:p>
          <a:p>
            <a:pPr marL="0" indent="0">
              <a:buNone/>
            </a:pPr>
            <a:endParaRPr lang="en-GB" dirty="0"/>
          </a:p>
          <a:p>
            <a:pPr marL="0" indent="0">
              <a:buNone/>
            </a:pPr>
            <a:endParaRPr lang="en-GB" dirty="0"/>
          </a:p>
        </p:txBody>
      </p:sp>
      <p:graphicFrame>
        <p:nvGraphicFramePr>
          <p:cNvPr id="6" name="Chart 5">
            <a:extLst>
              <a:ext uri="{FF2B5EF4-FFF2-40B4-BE49-F238E27FC236}">
                <a16:creationId xmlns:a16="http://schemas.microsoft.com/office/drawing/2014/main" id="{01D7CE9A-0430-0926-1D47-5B554894DCCD}"/>
              </a:ext>
            </a:extLst>
          </p:cNvPr>
          <p:cNvGraphicFramePr>
            <a:graphicFrameLocks/>
          </p:cNvGraphicFramePr>
          <p:nvPr/>
        </p:nvGraphicFramePr>
        <p:xfrm>
          <a:off x="2001914" y="3027840"/>
          <a:ext cx="4973715" cy="240141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8254272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01F73C-A8EF-42D8-BDF4-8058DC9D2BBE}"/>
              </a:ext>
            </a:extLst>
          </p:cNvPr>
          <p:cNvSpPr>
            <a:spLocks noGrp="1"/>
          </p:cNvSpPr>
          <p:nvPr>
            <p:ph type="title"/>
          </p:nvPr>
        </p:nvSpPr>
        <p:spPr/>
        <p:txBody>
          <a:bodyPr/>
          <a:lstStyle/>
          <a:p>
            <a:pPr algn="ctr"/>
            <a:r>
              <a:rPr lang="en-GB" sz="1800" dirty="0">
                <a:latin typeface="Arial" panose="020B0604020202020204" pitchFamily="34" charset="0"/>
                <a:cs typeface="Arial" panose="020B0604020202020204" pitchFamily="34" charset="0"/>
              </a:rPr>
              <a:t>IMPACT - Temporary Accommodation</a:t>
            </a:r>
          </a:p>
        </p:txBody>
      </p:sp>
      <p:sp>
        <p:nvSpPr>
          <p:cNvPr id="3" name="Content Placeholder 2">
            <a:extLst>
              <a:ext uri="{FF2B5EF4-FFF2-40B4-BE49-F238E27FC236}">
                <a16:creationId xmlns:a16="http://schemas.microsoft.com/office/drawing/2014/main" id="{42011D88-8D0C-458F-ABA4-FDDD9E1177D4}"/>
              </a:ext>
            </a:extLst>
          </p:cNvPr>
          <p:cNvSpPr>
            <a:spLocks noGrp="1"/>
          </p:cNvSpPr>
          <p:nvPr>
            <p:ph idx="1"/>
          </p:nvPr>
        </p:nvSpPr>
        <p:spPr/>
        <p:txBody>
          <a:bodyPr/>
          <a:lstStyle/>
          <a:p>
            <a:pPr marL="0" indent="0" algn="ctr">
              <a:buNone/>
            </a:pPr>
            <a:r>
              <a:rPr lang="en-GB" sz="1500" dirty="0">
                <a:latin typeface="Arial" panose="020B0604020202020204" pitchFamily="34" charset="0"/>
                <a:cs typeface="Arial" panose="020B0604020202020204" pitchFamily="34" charset="0"/>
              </a:rPr>
              <a:t>The number of households in temporary accommodation (TA) continues to rise steadily as a result of increased demand. </a:t>
            </a:r>
          </a:p>
          <a:p>
            <a:endParaRPr lang="en-GB" dirty="0"/>
          </a:p>
          <a:p>
            <a:endParaRPr lang="en-GB" dirty="0"/>
          </a:p>
        </p:txBody>
      </p:sp>
      <p:graphicFrame>
        <p:nvGraphicFramePr>
          <p:cNvPr id="6" name="Chart 5" descr="Chart type: Clustered Column. 'Field2'&#10;&#10;Description automatically generated">
            <a:extLst>
              <a:ext uri="{FF2B5EF4-FFF2-40B4-BE49-F238E27FC236}">
                <a16:creationId xmlns:a16="http://schemas.microsoft.com/office/drawing/2014/main" id="{FD033CB7-7713-DF1C-AE34-7A3D52E11D58}"/>
              </a:ext>
            </a:extLst>
          </p:cNvPr>
          <p:cNvGraphicFramePr>
            <a:graphicFrameLocks/>
          </p:cNvGraphicFramePr>
          <p:nvPr/>
        </p:nvGraphicFramePr>
        <p:xfrm>
          <a:off x="1480241" y="2887489"/>
          <a:ext cx="5995658" cy="2541761"/>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913376223"/>
      </p:ext>
    </p:extLst>
  </p:cSld>
  <p:clrMapOvr>
    <a:masterClrMapping/>
  </p:clrMapOvr>
</p:sld>
</file>

<file path=ppt/theme/theme1.xml><?xml version="1.0" encoding="utf-8"?>
<a:theme xmlns:a="http://schemas.openxmlformats.org/drawingml/2006/main" name="Office Theme">
  <a:themeElements>
    <a:clrScheme name="Office Theme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altLang="en-US" sz="1600" b="1" i="0" u="none" strike="noStrike" cap="none" normalizeH="0" baseline="0" smtClean="0">
            <a:ln>
              <a:noFill/>
            </a:ln>
            <a:solidFill>
              <a:schemeClr val="bg1"/>
            </a:solidFill>
            <a:effectLst/>
            <a:latin typeface="Arial" panose="020B0604020202020204" pitchFamily="34"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altLang="en-US" sz="1600" b="1" i="0" u="none" strike="noStrike" cap="none" normalizeH="0" baseline="0" smtClean="0">
            <a:ln>
              <a:noFill/>
            </a:ln>
            <a:solidFill>
              <a:schemeClr val="bg1"/>
            </a:solidFill>
            <a:effectLst/>
            <a:latin typeface="Arial" panose="020B0604020202020204" pitchFamily="34" charset="0"/>
          </a:defRPr>
        </a:defPPr>
      </a:lstStyle>
    </a:lnDef>
  </a:objectDefaults>
  <a:extraClrSchemeLst>
    <a:extraClrScheme>
      <a:clrScheme name="Office Theme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Theme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altLang="en-US" sz="1600" b="1" i="0" u="none" strike="noStrike" cap="none" normalizeH="0" baseline="0" smtClean="0">
            <a:ln>
              <a:noFill/>
            </a:ln>
            <a:solidFill>
              <a:schemeClr val="bg1"/>
            </a:solidFill>
            <a:effectLst/>
            <a:latin typeface="Arial" panose="020B0604020202020204" pitchFamily="34"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altLang="en-US" sz="1600" b="1" i="0" u="none" strike="noStrike" cap="none" normalizeH="0" baseline="0" smtClean="0">
            <a:ln>
              <a:noFill/>
            </a:ln>
            <a:solidFill>
              <a:schemeClr val="bg1"/>
            </a:solidFill>
            <a:effectLst/>
            <a:latin typeface="Arial" panose="020B0604020202020204" pitchFamily="34" charset="0"/>
          </a:defRPr>
        </a:defPPr>
      </a:lstStyle>
    </a:lnDef>
  </a:objectDefaults>
  <a:extraClrSchemeLst>
    <a:extraClrScheme>
      <a:clrScheme name="Office Theme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Rother2  -  Read-Only  -  Compatibility Mode" id="{E61F9818-46C4-4ECA-9406-55A13AECE0F0}" vid="{803FC02D-209A-4B30-A7E4-A12E067F1DF7}"/>
    </a:ext>
  </a:extLst>
</a:theme>
</file>

<file path=ppt/theme/theme3.xml><?xml version="1.0" encoding="utf-8"?>
<a:theme xmlns:a="http://schemas.openxmlformats.org/drawingml/2006/main" name="Office Theme">
  <a:themeElements>
    <a:clrScheme name="Custom 1">
      <a:dk1>
        <a:sysClr val="windowText" lastClr="000000"/>
      </a:dk1>
      <a:lt1>
        <a:sysClr val="window" lastClr="FFFFFF"/>
      </a:lt1>
      <a:dk2>
        <a:srgbClr val="000000"/>
      </a:dk2>
      <a:lt2>
        <a:srgbClr val="E7E6E6"/>
      </a:lt2>
      <a:accent1>
        <a:srgbClr val="57C5C6"/>
      </a:accent1>
      <a:accent2>
        <a:srgbClr val="E9A200"/>
      </a:accent2>
      <a:accent3>
        <a:srgbClr val="006C7D"/>
      </a:accent3>
      <a:accent4>
        <a:srgbClr val="BED000"/>
      </a:accent4>
      <a:accent5>
        <a:srgbClr val="6E8127"/>
      </a:accent5>
      <a:accent6>
        <a:srgbClr val="727271"/>
      </a:accent6>
      <a:hlink>
        <a:srgbClr val="995300"/>
      </a:hlink>
      <a:folHlink>
        <a:srgbClr val="4F9799"/>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owerpoint FINAL june" id="{176D6366-3B57-4AC6-8EAE-E68C62B31D36}" vid="{D35C2642-CF23-4108-ABF2-B96DF2F7BA90}"/>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B199C2F9AF074D8C666529C3BA7C8E" ma:contentTypeVersion="21" ma:contentTypeDescription="Create a new document." ma:contentTypeScope="" ma:versionID="2d5a88a50c82ac1284d149fa8a783fc2">
  <xsd:schema xmlns:xsd="http://www.w3.org/2001/XMLSchema" xmlns:xs="http://www.w3.org/2001/XMLSchema" xmlns:p="http://schemas.microsoft.com/office/2006/metadata/properties" xmlns:ns2="22678175-8af5-4003-ad86-22a44a0d7295" xmlns:ns3="99e19791-d2cf-436e-a3d9-bf879b7cd479" targetNamespace="http://schemas.microsoft.com/office/2006/metadata/properties" ma:root="true" ma:fieldsID="cef0cf2920f81494de77112bb0e1b8ab" ns2:_="" ns3:_="">
    <xsd:import namespace="22678175-8af5-4003-ad86-22a44a0d7295"/>
    <xsd:import namespace="99e19791-d2cf-436e-a3d9-bf879b7cd479"/>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GenerationTime" minOccurs="0"/>
                <xsd:element ref="ns2:MediaServiceEventHashCode" minOccurs="0"/>
                <xsd:element ref="ns3:SharedWithUsers" minOccurs="0"/>
                <xsd:element ref="ns3:SharedWithDetails" minOccurs="0"/>
                <xsd:element ref="ns2:MediaServiceOCR" minOccurs="0"/>
                <xsd:element ref="ns2:MediaServiceLocation" minOccurs="0"/>
                <xsd:element ref="ns2:lcf76f155ced4ddcb4097134ff3c332f" minOccurs="0"/>
                <xsd:element ref="ns3:TaxCatchAll" minOccurs="0"/>
                <xsd:element ref="ns2:MediaLengthInSecond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2678175-8af5-4003-ad86-22a44a0d729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57549fa8-01e7-43f0-a20d-304fb53a255e" ma:termSetId="09814cd3-568e-fe90-9814-8d621ff8fb84" ma:anchorId="fba54fb3-c3e1-fe81-a776-ca4b69148c4d" ma:open="true" ma:isKeyword="false">
      <xsd:complexType>
        <xsd:sequence>
          <xsd:element ref="pc:Terms" minOccurs="0" maxOccurs="1"/>
        </xsd:sequence>
      </xsd:complexType>
    </xsd:element>
    <xsd:element name="MediaLengthInSeconds" ma:index="23" nillable="true" ma:displayName="MediaLengthInSeconds" ma:hidden="true" ma:internalName="MediaLengthInSeconds" ma:readOnly="true">
      <xsd:simpleType>
        <xsd:restriction base="dms:Unknown"/>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9e19791-d2cf-436e-a3d9-bf879b7cd479"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64144191-c70f-4387-9d3f-87e0cdb98d52}" ma:internalName="TaxCatchAll" ma:showField="CatchAllData" ma:web="99e19791-d2cf-436e-a3d9-bf879b7cd47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2ECACAB-09F8-4E7C-9EA7-247348A0248A}">
  <ds:schemaRefs>
    <ds:schemaRef ds:uri="http://schemas.microsoft.com/office/2006/metadata/contentType"/>
    <ds:schemaRef ds:uri="http://schemas.microsoft.com/office/2006/metadata/properties/metaAttributes"/>
    <ds:schemaRef ds:uri="http://www.w3.org/2000/xmlns/"/>
    <ds:schemaRef ds:uri="http://www.w3.org/2001/XMLSchema"/>
    <ds:schemaRef ds:uri="22678175-8af5-4003-ad86-22a44a0d7295"/>
    <ds:schemaRef ds:uri="99e19791-d2cf-436e-a3d9-bf879b7cd479"/>
  </ds:schemaRefs>
</ds:datastoreItem>
</file>

<file path=customXml/itemProps2.xml><?xml version="1.0" encoding="utf-8"?>
<ds:datastoreItem xmlns:ds="http://schemas.openxmlformats.org/officeDocument/2006/customXml" ds:itemID="{10F4E68C-7BDA-4442-942B-CF3BF45EFB3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Rother2</Template>
  <TotalTime>281</TotalTime>
  <Words>847</Words>
  <Application>Microsoft Office PowerPoint</Application>
  <PresentationFormat>On-screen Show (4:3)</PresentationFormat>
  <Paragraphs>142</Paragraphs>
  <Slides>31</Slides>
  <Notes>3</Notes>
  <HiddenSlides>0</HiddenSlides>
  <MMClips>0</MMClips>
  <ScaleCrop>false</ScaleCrop>
  <HeadingPairs>
    <vt:vector size="4" baseType="variant">
      <vt:variant>
        <vt:lpstr>Theme</vt:lpstr>
      </vt:variant>
      <vt:variant>
        <vt:i4>4</vt:i4>
      </vt:variant>
      <vt:variant>
        <vt:lpstr>Slide Titles</vt:lpstr>
      </vt:variant>
      <vt:variant>
        <vt:i4>31</vt:i4>
      </vt:variant>
    </vt:vector>
  </HeadingPairs>
  <TitlesOfParts>
    <vt:vector size="35" baseType="lpstr">
      <vt:lpstr>Office Theme</vt:lpstr>
      <vt:lpstr>1_Office Theme</vt:lpstr>
      <vt:lpstr>Office Theme</vt:lpstr>
      <vt:lpstr>2_Office Theme</vt:lpstr>
      <vt:lpstr>                        Rother District Council and Developers East Sussex    Welcome to the Housing Development event   The Manor Barn, Bexhill  11th January 2024     </vt:lpstr>
      <vt:lpstr>              Lorna Ford  Chief Executive  Rother District Council</vt:lpstr>
      <vt:lpstr>             Joe Powell   Head of Housing &amp; Regeneration   Rother District Council</vt:lpstr>
      <vt:lpstr>Poverty </vt:lpstr>
      <vt:lpstr>Housing Tenures</vt:lpstr>
      <vt:lpstr>Affordable Housing Supply vs Assessed Need</vt:lpstr>
      <vt:lpstr>     IMPACT – Affordability  The Lower Quartile (cheapest 25%) of Open Market Sale housing​</vt:lpstr>
      <vt:lpstr>IMPACT - Homelessness Demand</vt:lpstr>
      <vt:lpstr>IMPACT - Temporary Accommodation</vt:lpstr>
      <vt:lpstr>Main Challenges</vt:lpstr>
      <vt:lpstr>East Sussex Housing Partnership</vt:lpstr>
      <vt:lpstr>             Jeff Pyrah  Planning Policy Manager   Rother District Council</vt:lpstr>
      <vt:lpstr>Rother District Council Housing Development Event</vt:lpstr>
      <vt:lpstr>Richard White  Executive Director of Development  Southern Housing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Jonathan Buckwell Developers East Sussex &amp; DHA Planning</vt:lpstr>
      <vt:lpstr>           Q &amp; A session  What questions do you have for our panel?       Facilitated by Brian Horton, Strategic Housing Adviser to SELEP</vt:lpstr>
      <vt:lpstr>                     Break to 11.45  </vt:lpstr>
      <vt:lpstr>Round table discussion  Introduced by Joe Powell, Head of Housing &amp; Regeneration</vt:lpstr>
      <vt:lpstr>      Cllr Ruairi McCourt  Lead Member for Housing   </vt:lpstr>
      <vt:lpstr>Lunch   Thank you very much for attending our event today  Please complete a feedback form and return it to a member of RDC staff</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Graeme Quinnell</dc:creator>
  <cp:lastModifiedBy>David Young</cp:lastModifiedBy>
  <cp:revision>15</cp:revision>
  <dcterms:created xsi:type="dcterms:W3CDTF">2024-01-10T11:32:52Z</dcterms:created>
  <dcterms:modified xsi:type="dcterms:W3CDTF">2024-01-25T18:55:44Z</dcterms:modified>
</cp:coreProperties>
</file>