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2"/>
  </p:notesMasterIdLst>
  <p:handoutMasterIdLst>
    <p:handoutMasterId r:id="rId23"/>
  </p:handoutMasterIdLst>
  <p:sldIdLst>
    <p:sldId id="317" r:id="rId5"/>
    <p:sldId id="11081" r:id="rId6"/>
    <p:sldId id="11078" r:id="rId7"/>
    <p:sldId id="11067" r:id="rId8"/>
    <p:sldId id="11079" r:id="rId9"/>
    <p:sldId id="11066" r:id="rId10"/>
    <p:sldId id="11070" r:id="rId11"/>
    <p:sldId id="11069" r:id="rId12"/>
    <p:sldId id="11072" r:id="rId13"/>
    <p:sldId id="11075" r:id="rId14"/>
    <p:sldId id="11074" r:id="rId15"/>
    <p:sldId id="11077" r:id="rId16"/>
    <p:sldId id="11080" r:id="rId17"/>
    <p:sldId id="11083" r:id="rId18"/>
    <p:sldId id="11084" r:id="rId19"/>
    <p:sldId id="326" r:id="rId20"/>
    <p:sldId id="11082" r:id="rId21"/>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B7CFC0-D5A3-D392-E499-55886B006335}" name="Karl Taylor" initials="KT" userId="S::Karl.Taylor@eastsussex.gov.uk::3082aec0-71cf-403c-84fb-add6938df3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008755"/>
    <a:srgbClr val="F57EB6"/>
    <a:srgbClr val="DA291C"/>
    <a:srgbClr val="8B1D8A"/>
    <a:srgbClr val="FDB913"/>
    <a:srgbClr val="97999B"/>
    <a:srgbClr val="D7DF23"/>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483" y="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F43BCB5-DF13-4184-9660-1646198EBFF7}" type="datetimeFigureOut">
              <a:rPr lang="en-GB" smtClean="0"/>
              <a:t>11/12/2023</a:t>
            </a:fld>
            <a:endParaRPr lang="en-GB"/>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GB"/>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61483BF-8B73-45EF-8783-654E7410D355}" type="slidenum">
              <a:rPr lang="en-GB" smtClean="0"/>
              <a:t>‹#›</a:t>
            </a:fld>
            <a:endParaRPr lang="en-GB"/>
          </a:p>
        </p:txBody>
      </p:sp>
    </p:spTree>
    <p:extLst>
      <p:ext uri="{BB962C8B-B14F-4D97-AF65-F5344CB8AC3E}">
        <p14:creationId xmlns:p14="http://schemas.microsoft.com/office/powerpoint/2010/main" val="238745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D631613-64D7-4924-97A3-6526BC8CEB61}" type="datetimeFigureOut">
              <a:rPr lang="en-GB" smtClean="0"/>
              <a:t>11/12/2023</a:t>
            </a:fld>
            <a:endParaRPr lang="en-GB"/>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F188E4E-6F79-4D24-9D2A-CBDDABDE2EFE}" type="slidenum">
              <a:rPr lang="en-GB" smtClean="0"/>
              <a:t>‹#›</a:t>
            </a:fld>
            <a:endParaRPr lang="en-GB"/>
          </a:p>
        </p:txBody>
      </p:sp>
    </p:spTree>
    <p:extLst>
      <p:ext uri="{BB962C8B-B14F-4D97-AF65-F5344CB8AC3E}">
        <p14:creationId xmlns:p14="http://schemas.microsoft.com/office/powerpoint/2010/main" val="420221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188E4E-6F79-4D24-9D2A-CBDDABDE2EFE}" type="slidenum">
              <a:rPr lang="en-GB" smtClean="0"/>
              <a:t>6</a:t>
            </a:fld>
            <a:endParaRPr lang="en-GB"/>
          </a:p>
        </p:txBody>
      </p:sp>
    </p:spTree>
    <p:extLst>
      <p:ext uri="{BB962C8B-B14F-4D97-AF65-F5344CB8AC3E}">
        <p14:creationId xmlns:p14="http://schemas.microsoft.com/office/powerpoint/2010/main" val="1111478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699A6-BC7B-9CAA-E51D-5BDAD143B4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98" b="21398"/>
          <a:stretch/>
        </p:blipFill>
        <p:spPr>
          <a:xfrm>
            <a:off x="3175" y="0"/>
            <a:ext cx="5994400" cy="5143500"/>
          </a:xfrm>
          <a:prstGeom prst="rect">
            <a:avLst/>
          </a:prstGeom>
        </p:spPr>
      </p:pic>
      <p:sp>
        <p:nvSpPr>
          <p:cNvPr id="20" name="Rectangle 19">
            <a:extLst>
              <a:ext uri="{FF2B5EF4-FFF2-40B4-BE49-F238E27FC236}">
                <a16:creationId xmlns:a16="http://schemas.microsoft.com/office/drawing/2014/main" id="{F195041E-CED1-1D45-9B28-1E3E0BE5F38C}"/>
              </a:ext>
            </a:extLst>
          </p:cNvPr>
          <p:cNvSpPr/>
          <p:nvPr userDrawn="1"/>
        </p:nvSpPr>
        <p:spPr>
          <a:xfrm>
            <a:off x="0" y="1834377"/>
            <a:ext cx="8856662" cy="2556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49BC7F4-452D-634C-A751-358269C4DD53}"/>
              </a:ext>
            </a:extLst>
          </p:cNvPr>
          <p:cNvSpPr>
            <a:spLocks noGrp="1"/>
          </p:cNvSpPr>
          <p:nvPr>
            <p:ph type="title"/>
          </p:nvPr>
        </p:nvSpPr>
        <p:spPr>
          <a:xfrm>
            <a:off x="576264" y="2131880"/>
            <a:ext cx="4284659" cy="863399"/>
          </a:xfrm>
        </p:spPr>
        <p:txBody>
          <a:bodyPr/>
          <a:lstStyle>
            <a:lvl1pPr>
              <a:defRPr sz="2800">
                <a:solidFill>
                  <a:schemeClr val="accent1"/>
                </a:solidFill>
              </a:defRPr>
            </a:lvl1pPr>
          </a:lstStyle>
          <a:p>
            <a:r>
              <a:rPr lang="en-GB"/>
              <a:t>Click to edit Master title style</a:t>
            </a:r>
            <a:endParaRPr lang="en-US"/>
          </a:p>
        </p:txBody>
      </p:sp>
      <p:pic>
        <p:nvPicPr>
          <p:cNvPr id="3" name="Picture 2" descr="Text&#10;&#10;Description automatically generated">
            <a:extLst>
              <a:ext uri="{FF2B5EF4-FFF2-40B4-BE49-F238E27FC236}">
                <a16:creationId xmlns:a16="http://schemas.microsoft.com/office/drawing/2014/main" id="{57A8F728-CC09-F0CD-FC02-E66AFD5D89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15450" y="88474"/>
            <a:ext cx="2286000" cy="1460500"/>
          </a:xfrm>
          <a:prstGeom prst="rect">
            <a:avLst/>
          </a:prstGeom>
        </p:spPr>
      </p:pic>
      <p:sp>
        <p:nvSpPr>
          <p:cNvPr id="4" name="Rectangle 3">
            <a:extLst>
              <a:ext uri="{FF2B5EF4-FFF2-40B4-BE49-F238E27FC236}">
                <a16:creationId xmlns:a16="http://schemas.microsoft.com/office/drawing/2014/main" id="{BF6E3F06-5BA9-12D2-0CF6-2264B12E95EC}"/>
              </a:ext>
            </a:extLst>
          </p:cNvPr>
          <p:cNvSpPr/>
          <p:nvPr userDrawn="1"/>
        </p:nvSpPr>
        <p:spPr>
          <a:xfrm>
            <a:off x="1" y="1834377"/>
            <a:ext cx="287338" cy="255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DE14BA0B-7ED6-DA88-4A80-A48C9F998DD0}"/>
              </a:ext>
            </a:extLst>
          </p:cNvPr>
          <p:cNvSpPr>
            <a:spLocks noGrp="1"/>
          </p:cNvSpPr>
          <p:nvPr>
            <p:ph type="body" sz="quarter" idx="12" hasCustomPrompt="1"/>
          </p:nvPr>
        </p:nvSpPr>
        <p:spPr>
          <a:xfrm>
            <a:off x="576261" y="4049998"/>
            <a:ext cx="4284662" cy="193117"/>
          </a:xfrm>
        </p:spPr>
        <p:txBody>
          <a:bodyPr>
            <a:normAutofit/>
          </a:bodyPr>
          <a:lstStyle>
            <a:lvl1pPr algn="l">
              <a:buNone/>
              <a:defRPr sz="1200" b="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a:t>Click to add date</a:t>
            </a:r>
          </a:p>
        </p:txBody>
      </p:sp>
      <p:sp>
        <p:nvSpPr>
          <p:cNvPr id="13" name="Text Placeholder 7">
            <a:extLst>
              <a:ext uri="{FF2B5EF4-FFF2-40B4-BE49-F238E27FC236}">
                <a16:creationId xmlns:a16="http://schemas.microsoft.com/office/drawing/2014/main" id="{13D790A7-2D9C-F10C-34E1-4549B33AD5D3}"/>
              </a:ext>
            </a:extLst>
          </p:cNvPr>
          <p:cNvSpPr>
            <a:spLocks noGrp="1"/>
          </p:cNvSpPr>
          <p:nvPr>
            <p:ph type="body" sz="quarter" idx="10" hasCustomPrompt="1"/>
          </p:nvPr>
        </p:nvSpPr>
        <p:spPr>
          <a:xfrm>
            <a:off x="576265" y="3180294"/>
            <a:ext cx="4284658" cy="721671"/>
          </a:xfrm>
        </p:spPr>
        <p:txBody>
          <a:bodyPr>
            <a:normAutofit/>
          </a:bodyPr>
          <a:lstStyle>
            <a:lvl1pPr marL="0" indent="0">
              <a:buFontTx/>
              <a:buNone/>
              <a:defRPr sz="1800" b="0">
                <a:solidFill>
                  <a:schemeClr val="tx2"/>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a:t>Click to add subtitle</a:t>
            </a:r>
          </a:p>
        </p:txBody>
      </p:sp>
    </p:spTree>
    <p:extLst>
      <p:ext uri="{BB962C8B-B14F-4D97-AF65-F5344CB8AC3E}">
        <p14:creationId xmlns:p14="http://schemas.microsoft.com/office/powerpoint/2010/main" val="379027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7850-1410-864C-BC2E-B2B93B6B0586}"/>
              </a:ext>
            </a:extLst>
          </p:cNvPr>
          <p:cNvSpPr>
            <a:spLocks noGrp="1"/>
          </p:cNvSpPr>
          <p:nvPr>
            <p:ph type="title"/>
          </p:nvPr>
        </p:nvSpPr>
        <p:spPr/>
        <p:txBody>
          <a:bodyPr/>
          <a:lstStyle/>
          <a:p>
            <a:r>
              <a:rPr lang="en-GB"/>
              <a:t>Click to edit Master title style</a:t>
            </a:r>
            <a:endParaRPr lang="en-US"/>
          </a:p>
        </p:txBody>
      </p:sp>
      <p:cxnSp>
        <p:nvCxnSpPr>
          <p:cNvPr id="11" name="Straight Connector 10">
            <a:extLst>
              <a:ext uri="{FF2B5EF4-FFF2-40B4-BE49-F238E27FC236}">
                <a16:creationId xmlns:a16="http://schemas.microsoft.com/office/drawing/2014/main" id="{98D8779E-0CB3-4F4A-8AFA-BA821D4221F2}"/>
              </a:ext>
            </a:extLst>
          </p:cNvPr>
          <p:cNvCxnSpPr>
            <a:cxnSpLocks/>
          </p:cNvCxnSpPr>
          <p:nvPr userDrawn="1"/>
        </p:nvCxnSpPr>
        <p:spPr>
          <a:xfrm>
            <a:off x="4572000"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CC1C39D9-4A1D-F34F-8D9E-D817BF06C0ED}"/>
              </a:ext>
            </a:extLst>
          </p:cNvPr>
          <p:cNvSpPr>
            <a:spLocks noGrp="1"/>
          </p:cNvSpPr>
          <p:nvPr>
            <p:ph type="pic" sz="quarter" idx="10"/>
          </p:nvPr>
        </p:nvSpPr>
        <p:spPr>
          <a:xfrm>
            <a:off x="744110" y="1711797"/>
            <a:ext cx="1229167" cy="1229167"/>
          </a:xfrm>
        </p:spPr>
        <p:txBody>
          <a:bodyPr/>
          <a:lstStyle/>
          <a:p>
            <a:r>
              <a:rPr lang="en-GB"/>
              <a:t>Click icon to add picture</a:t>
            </a:r>
            <a:endParaRPr lang="en-US"/>
          </a:p>
        </p:txBody>
      </p:sp>
      <p:sp>
        <p:nvSpPr>
          <p:cNvPr id="30" name="Text Placeholder 5">
            <a:extLst>
              <a:ext uri="{FF2B5EF4-FFF2-40B4-BE49-F238E27FC236}">
                <a16:creationId xmlns:a16="http://schemas.microsoft.com/office/drawing/2014/main" id="{D76E8DF6-4D44-1048-8C79-C929EA6E4D54}"/>
              </a:ext>
            </a:extLst>
          </p:cNvPr>
          <p:cNvSpPr>
            <a:spLocks noGrp="1"/>
          </p:cNvSpPr>
          <p:nvPr>
            <p:ph type="body" sz="quarter" idx="13" hasCustomPrompt="1"/>
          </p:nvPr>
        </p:nvSpPr>
        <p:spPr>
          <a:xfrm>
            <a:off x="576264" y="3116108"/>
            <a:ext cx="1564860"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text</a:t>
            </a:r>
          </a:p>
        </p:txBody>
      </p:sp>
      <p:sp>
        <p:nvSpPr>
          <p:cNvPr id="31" name="Text Placeholder 5">
            <a:extLst>
              <a:ext uri="{FF2B5EF4-FFF2-40B4-BE49-F238E27FC236}">
                <a16:creationId xmlns:a16="http://schemas.microsoft.com/office/drawing/2014/main" id="{9E79C03E-F215-0643-A4FD-B76153DA068D}"/>
              </a:ext>
            </a:extLst>
          </p:cNvPr>
          <p:cNvSpPr>
            <a:spLocks noGrp="1"/>
          </p:cNvSpPr>
          <p:nvPr>
            <p:ph type="body" sz="quarter" idx="14"/>
          </p:nvPr>
        </p:nvSpPr>
        <p:spPr>
          <a:xfrm>
            <a:off x="576264"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cxnSp>
        <p:nvCxnSpPr>
          <p:cNvPr id="36" name="Straight Connector 35">
            <a:extLst>
              <a:ext uri="{FF2B5EF4-FFF2-40B4-BE49-F238E27FC236}">
                <a16:creationId xmlns:a16="http://schemas.microsoft.com/office/drawing/2014/main" id="{83A4C287-C2F7-4C48-BF6C-D3E964ED3821}"/>
              </a:ext>
            </a:extLst>
          </p:cNvPr>
          <p:cNvCxnSpPr>
            <a:cxnSpLocks/>
          </p:cNvCxnSpPr>
          <p:nvPr userDrawn="1"/>
        </p:nvCxnSpPr>
        <p:spPr>
          <a:xfrm>
            <a:off x="2430049"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FF753E-C8DA-2744-A440-FFCB77D3D0F2}"/>
              </a:ext>
            </a:extLst>
          </p:cNvPr>
          <p:cNvCxnSpPr>
            <a:cxnSpLocks/>
          </p:cNvCxnSpPr>
          <p:nvPr userDrawn="1"/>
        </p:nvCxnSpPr>
        <p:spPr>
          <a:xfrm>
            <a:off x="6713950"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2" name="Text Placeholder 5">
            <a:extLst>
              <a:ext uri="{FF2B5EF4-FFF2-40B4-BE49-F238E27FC236}">
                <a16:creationId xmlns:a16="http://schemas.microsoft.com/office/drawing/2014/main" id="{1E8A9878-C50A-D846-8D06-CBADD6243544}"/>
              </a:ext>
            </a:extLst>
          </p:cNvPr>
          <p:cNvSpPr>
            <a:spLocks noGrp="1"/>
          </p:cNvSpPr>
          <p:nvPr>
            <p:ph type="body" sz="quarter" idx="15" hasCustomPrompt="1"/>
          </p:nvPr>
        </p:nvSpPr>
        <p:spPr>
          <a:xfrm>
            <a:off x="2724477" y="3116108"/>
            <a:ext cx="1564860"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text</a:t>
            </a:r>
          </a:p>
        </p:txBody>
      </p:sp>
      <p:sp>
        <p:nvSpPr>
          <p:cNvPr id="43" name="Text Placeholder 5">
            <a:extLst>
              <a:ext uri="{FF2B5EF4-FFF2-40B4-BE49-F238E27FC236}">
                <a16:creationId xmlns:a16="http://schemas.microsoft.com/office/drawing/2014/main" id="{4CC6C237-2084-2A4C-B0C7-675DECD76E24}"/>
              </a:ext>
            </a:extLst>
          </p:cNvPr>
          <p:cNvSpPr>
            <a:spLocks noGrp="1"/>
          </p:cNvSpPr>
          <p:nvPr>
            <p:ph type="body" sz="quarter" idx="16"/>
          </p:nvPr>
        </p:nvSpPr>
        <p:spPr>
          <a:xfrm>
            <a:off x="2724477"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4" name="Text Placeholder 5">
            <a:extLst>
              <a:ext uri="{FF2B5EF4-FFF2-40B4-BE49-F238E27FC236}">
                <a16:creationId xmlns:a16="http://schemas.microsoft.com/office/drawing/2014/main" id="{63510D3D-0812-7942-B18A-00EE8B48D3B1}"/>
              </a:ext>
            </a:extLst>
          </p:cNvPr>
          <p:cNvSpPr>
            <a:spLocks noGrp="1"/>
          </p:cNvSpPr>
          <p:nvPr>
            <p:ph type="body" sz="quarter" idx="17" hasCustomPrompt="1"/>
          </p:nvPr>
        </p:nvSpPr>
        <p:spPr>
          <a:xfrm>
            <a:off x="4866428" y="3116108"/>
            <a:ext cx="1564860"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text</a:t>
            </a:r>
          </a:p>
        </p:txBody>
      </p:sp>
      <p:sp>
        <p:nvSpPr>
          <p:cNvPr id="45" name="Text Placeholder 5">
            <a:extLst>
              <a:ext uri="{FF2B5EF4-FFF2-40B4-BE49-F238E27FC236}">
                <a16:creationId xmlns:a16="http://schemas.microsoft.com/office/drawing/2014/main" id="{4E64E7D5-B957-344A-B0F5-643BA70E966E}"/>
              </a:ext>
            </a:extLst>
          </p:cNvPr>
          <p:cNvSpPr>
            <a:spLocks noGrp="1"/>
          </p:cNvSpPr>
          <p:nvPr>
            <p:ph type="body" sz="quarter" idx="18"/>
          </p:nvPr>
        </p:nvSpPr>
        <p:spPr>
          <a:xfrm>
            <a:off x="4866428"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6" name="Text Placeholder 5">
            <a:extLst>
              <a:ext uri="{FF2B5EF4-FFF2-40B4-BE49-F238E27FC236}">
                <a16:creationId xmlns:a16="http://schemas.microsoft.com/office/drawing/2014/main" id="{D731BC16-E4AB-7D4C-8BC3-9F4600D63A83}"/>
              </a:ext>
            </a:extLst>
          </p:cNvPr>
          <p:cNvSpPr>
            <a:spLocks noGrp="1"/>
          </p:cNvSpPr>
          <p:nvPr>
            <p:ph type="body" sz="quarter" idx="19" hasCustomPrompt="1"/>
          </p:nvPr>
        </p:nvSpPr>
        <p:spPr>
          <a:xfrm>
            <a:off x="7002116" y="3116108"/>
            <a:ext cx="1564860"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text</a:t>
            </a:r>
          </a:p>
        </p:txBody>
      </p:sp>
      <p:sp>
        <p:nvSpPr>
          <p:cNvPr id="47" name="Text Placeholder 5">
            <a:extLst>
              <a:ext uri="{FF2B5EF4-FFF2-40B4-BE49-F238E27FC236}">
                <a16:creationId xmlns:a16="http://schemas.microsoft.com/office/drawing/2014/main" id="{C9FD7BBE-B929-5D4F-94D5-3B3A2ED865CB}"/>
              </a:ext>
            </a:extLst>
          </p:cNvPr>
          <p:cNvSpPr>
            <a:spLocks noGrp="1"/>
          </p:cNvSpPr>
          <p:nvPr>
            <p:ph type="body" sz="quarter" idx="20"/>
          </p:nvPr>
        </p:nvSpPr>
        <p:spPr>
          <a:xfrm>
            <a:off x="7002116"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8" name="Picture Placeholder 16">
            <a:extLst>
              <a:ext uri="{FF2B5EF4-FFF2-40B4-BE49-F238E27FC236}">
                <a16:creationId xmlns:a16="http://schemas.microsoft.com/office/drawing/2014/main" id="{8A387A3B-7873-014D-AE1D-665F22AF08EF}"/>
              </a:ext>
            </a:extLst>
          </p:cNvPr>
          <p:cNvSpPr>
            <a:spLocks noGrp="1"/>
          </p:cNvSpPr>
          <p:nvPr>
            <p:ph type="pic" sz="quarter" idx="21"/>
          </p:nvPr>
        </p:nvSpPr>
        <p:spPr>
          <a:xfrm>
            <a:off x="2884428" y="1711797"/>
            <a:ext cx="1229167" cy="1229167"/>
          </a:xfrm>
        </p:spPr>
        <p:txBody>
          <a:bodyPr/>
          <a:lstStyle/>
          <a:p>
            <a:r>
              <a:rPr lang="en-GB"/>
              <a:t>Click icon to add picture</a:t>
            </a:r>
            <a:endParaRPr lang="en-US"/>
          </a:p>
        </p:txBody>
      </p:sp>
      <p:sp>
        <p:nvSpPr>
          <p:cNvPr id="49" name="Picture Placeholder 16">
            <a:extLst>
              <a:ext uri="{FF2B5EF4-FFF2-40B4-BE49-F238E27FC236}">
                <a16:creationId xmlns:a16="http://schemas.microsoft.com/office/drawing/2014/main" id="{21CFE78B-688B-C241-8F6A-DC0822FE48EB}"/>
              </a:ext>
            </a:extLst>
          </p:cNvPr>
          <p:cNvSpPr>
            <a:spLocks noGrp="1"/>
          </p:cNvSpPr>
          <p:nvPr>
            <p:ph type="pic" sz="quarter" idx="22"/>
          </p:nvPr>
        </p:nvSpPr>
        <p:spPr>
          <a:xfrm>
            <a:off x="5034274" y="1711797"/>
            <a:ext cx="1229167" cy="1229167"/>
          </a:xfrm>
        </p:spPr>
        <p:txBody>
          <a:bodyPr/>
          <a:lstStyle/>
          <a:p>
            <a:r>
              <a:rPr lang="en-GB"/>
              <a:t>Click icon to add picture</a:t>
            </a:r>
            <a:endParaRPr lang="en-US"/>
          </a:p>
        </p:txBody>
      </p:sp>
      <p:sp>
        <p:nvSpPr>
          <p:cNvPr id="50" name="Picture Placeholder 16">
            <a:extLst>
              <a:ext uri="{FF2B5EF4-FFF2-40B4-BE49-F238E27FC236}">
                <a16:creationId xmlns:a16="http://schemas.microsoft.com/office/drawing/2014/main" id="{DAEF193E-1C2D-6949-B00E-E90C71768DD2}"/>
              </a:ext>
            </a:extLst>
          </p:cNvPr>
          <p:cNvSpPr>
            <a:spLocks noGrp="1"/>
          </p:cNvSpPr>
          <p:nvPr>
            <p:ph type="pic" sz="quarter" idx="23"/>
          </p:nvPr>
        </p:nvSpPr>
        <p:spPr>
          <a:xfrm>
            <a:off x="7177648" y="1711797"/>
            <a:ext cx="1229167" cy="1229167"/>
          </a:xfrm>
        </p:spPr>
        <p:txBody>
          <a:bodyPr/>
          <a:lstStyle/>
          <a:p>
            <a:r>
              <a:rPr lang="en-GB"/>
              <a:t>Click icon to add picture</a:t>
            </a:r>
            <a:endParaRPr lang="en-US"/>
          </a:p>
        </p:txBody>
      </p:sp>
      <p:pic>
        <p:nvPicPr>
          <p:cNvPr id="5" name="Picture 4" descr="Text&#10;&#10;Description automatically generated">
            <a:extLst>
              <a:ext uri="{FF2B5EF4-FFF2-40B4-BE49-F238E27FC236}">
                <a16:creationId xmlns:a16="http://schemas.microsoft.com/office/drawing/2014/main" id="{0E9A797A-461B-C607-B28F-A8BA2C3A7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6" name="TextBox 5">
            <a:extLst>
              <a:ext uri="{FF2B5EF4-FFF2-40B4-BE49-F238E27FC236}">
                <a16:creationId xmlns:a16="http://schemas.microsoft.com/office/drawing/2014/main" id="{DCC6D2B3-8A8B-520D-BD49-54F94388AAEE}"/>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7" name="Rectangle 6">
            <a:extLst>
              <a:ext uri="{FF2B5EF4-FFF2-40B4-BE49-F238E27FC236}">
                <a16:creationId xmlns:a16="http://schemas.microsoft.com/office/drawing/2014/main" id="{110669DF-5647-B8D5-F751-4DD03505BAFC}"/>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8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s (5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7850-1410-864C-BC2E-B2B93B6B0586}"/>
              </a:ext>
            </a:extLst>
          </p:cNvPr>
          <p:cNvSpPr>
            <a:spLocks noGrp="1"/>
          </p:cNvSpPr>
          <p:nvPr>
            <p:ph type="title"/>
          </p:nvPr>
        </p:nvSpPr>
        <p:spPr/>
        <p:txBody>
          <a:bodyPr/>
          <a:lstStyle/>
          <a:p>
            <a:r>
              <a:rPr lang="en-GB"/>
              <a:t>Click to edit Master title style</a:t>
            </a:r>
            <a:endParaRPr lang="en-US"/>
          </a:p>
        </p:txBody>
      </p:sp>
      <p:cxnSp>
        <p:nvCxnSpPr>
          <p:cNvPr id="28" name="Straight Connector 27">
            <a:extLst>
              <a:ext uri="{FF2B5EF4-FFF2-40B4-BE49-F238E27FC236}">
                <a16:creationId xmlns:a16="http://schemas.microsoft.com/office/drawing/2014/main" id="{000A5A70-1E1C-174C-BF95-DC8BC55C4526}"/>
              </a:ext>
            </a:extLst>
          </p:cNvPr>
          <p:cNvCxnSpPr>
            <a:cxnSpLocks/>
          </p:cNvCxnSpPr>
          <p:nvPr userDrawn="1"/>
        </p:nvCxnSpPr>
        <p:spPr>
          <a:xfrm>
            <a:off x="2003206"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D87452-9EEB-BC4B-90EF-05243BDEEFB8}"/>
              </a:ext>
            </a:extLst>
          </p:cNvPr>
          <p:cNvCxnSpPr>
            <a:cxnSpLocks/>
          </p:cNvCxnSpPr>
          <p:nvPr userDrawn="1"/>
        </p:nvCxnSpPr>
        <p:spPr>
          <a:xfrm>
            <a:off x="3713008"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FB381B-5A90-D344-8EB2-F0A007F41064}"/>
              </a:ext>
            </a:extLst>
          </p:cNvPr>
          <p:cNvCxnSpPr>
            <a:cxnSpLocks/>
          </p:cNvCxnSpPr>
          <p:nvPr userDrawn="1"/>
        </p:nvCxnSpPr>
        <p:spPr>
          <a:xfrm>
            <a:off x="5429074"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A75DFE-8973-7940-8ECD-156AFF0D78B3}"/>
              </a:ext>
            </a:extLst>
          </p:cNvPr>
          <p:cNvCxnSpPr>
            <a:cxnSpLocks/>
          </p:cNvCxnSpPr>
          <p:nvPr userDrawn="1"/>
        </p:nvCxnSpPr>
        <p:spPr>
          <a:xfrm>
            <a:off x="7138877"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63BB609D-3D17-1D47-AD98-242B0C8BC944}"/>
              </a:ext>
            </a:extLst>
          </p:cNvPr>
          <p:cNvSpPr>
            <a:spLocks noGrp="1"/>
          </p:cNvSpPr>
          <p:nvPr>
            <p:ph type="body" sz="quarter" idx="15" hasCustomPrompt="1"/>
          </p:nvPr>
        </p:nvSpPr>
        <p:spPr>
          <a:xfrm>
            <a:off x="2129073" y="2950488"/>
            <a:ext cx="1456587" cy="468764"/>
          </a:xfrm>
        </p:spPr>
        <p:txBody>
          <a:bodyPr/>
          <a:lstStyle>
            <a:lvl1pPr marL="0" indent="0" algn="ctr">
              <a:buClr>
                <a:schemeClr val="accent1"/>
              </a:buClr>
              <a:buFont typeface="Arial" panose="020B0604020202020204" pitchFamily="34" charset="0"/>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a:t>
            </a:r>
          </a:p>
        </p:txBody>
      </p:sp>
      <p:sp>
        <p:nvSpPr>
          <p:cNvPr id="47" name="Text Placeholder 5">
            <a:extLst>
              <a:ext uri="{FF2B5EF4-FFF2-40B4-BE49-F238E27FC236}">
                <a16:creationId xmlns:a16="http://schemas.microsoft.com/office/drawing/2014/main" id="{A962C3CD-363E-9148-A491-1B3A3EAE0BE4}"/>
              </a:ext>
            </a:extLst>
          </p:cNvPr>
          <p:cNvSpPr>
            <a:spLocks noGrp="1"/>
          </p:cNvSpPr>
          <p:nvPr>
            <p:ph type="body" sz="quarter" idx="16"/>
          </p:nvPr>
        </p:nvSpPr>
        <p:spPr>
          <a:xfrm>
            <a:off x="2122953"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8" name="Picture Placeholder 16">
            <a:extLst>
              <a:ext uri="{FF2B5EF4-FFF2-40B4-BE49-F238E27FC236}">
                <a16:creationId xmlns:a16="http://schemas.microsoft.com/office/drawing/2014/main" id="{AE7357A7-7967-E342-8FC0-4D4DF6D20E7C}"/>
              </a:ext>
            </a:extLst>
          </p:cNvPr>
          <p:cNvSpPr>
            <a:spLocks noGrp="1"/>
          </p:cNvSpPr>
          <p:nvPr>
            <p:ph type="pic" sz="quarter" idx="17"/>
          </p:nvPr>
        </p:nvSpPr>
        <p:spPr>
          <a:xfrm>
            <a:off x="2283650" y="1681071"/>
            <a:ext cx="1152000" cy="1152000"/>
          </a:xfrm>
        </p:spPr>
        <p:txBody>
          <a:bodyPr/>
          <a:lstStyle/>
          <a:p>
            <a:r>
              <a:rPr lang="en-GB"/>
              <a:t>Click icon to add picture</a:t>
            </a:r>
            <a:endParaRPr lang="en-US"/>
          </a:p>
        </p:txBody>
      </p:sp>
      <p:sp>
        <p:nvSpPr>
          <p:cNvPr id="55" name="Text Placeholder 5">
            <a:extLst>
              <a:ext uri="{FF2B5EF4-FFF2-40B4-BE49-F238E27FC236}">
                <a16:creationId xmlns:a16="http://schemas.microsoft.com/office/drawing/2014/main" id="{A4F56BF7-45F9-5B4A-9889-ED4DFD792E9E}"/>
              </a:ext>
            </a:extLst>
          </p:cNvPr>
          <p:cNvSpPr>
            <a:spLocks noGrp="1"/>
          </p:cNvSpPr>
          <p:nvPr>
            <p:ph type="body" sz="quarter" idx="18" hasCustomPrompt="1"/>
          </p:nvPr>
        </p:nvSpPr>
        <p:spPr>
          <a:xfrm>
            <a:off x="413007" y="2950488"/>
            <a:ext cx="1456587" cy="468764"/>
          </a:xfrm>
        </p:spPr>
        <p:txBody>
          <a:bodyPr/>
          <a:lstStyle>
            <a:lvl1pPr marL="0" indent="0" algn="ctr">
              <a:buClr>
                <a:schemeClr val="accent1"/>
              </a:buClr>
              <a:buFont typeface="Arial" panose="020B0604020202020204" pitchFamily="34" charset="0"/>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a:t>
            </a:r>
          </a:p>
        </p:txBody>
      </p:sp>
      <p:sp>
        <p:nvSpPr>
          <p:cNvPr id="56" name="Text Placeholder 5">
            <a:extLst>
              <a:ext uri="{FF2B5EF4-FFF2-40B4-BE49-F238E27FC236}">
                <a16:creationId xmlns:a16="http://schemas.microsoft.com/office/drawing/2014/main" id="{30251809-16C9-6D43-B9C7-730AE570F235}"/>
              </a:ext>
            </a:extLst>
          </p:cNvPr>
          <p:cNvSpPr>
            <a:spLocks noGrp="1"/>
          </p:cNvSpPr>
          <p:nvPr>
            <p:ph type="body" sz="quarter" idx="19"/>
          </p:nvPr>
        </p:nvSpPr>
        <p:spPr>
          <a:xfrm>
            <a:off x="406887"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57" name="Picture Placeholder 16">
            <a:extLst>
              <a:ext uri="{FF2B5EF4-FFF2-40B4-BE49-F238E27FC236}">
                <a16:creationId xmlns:a16="http://schemas.microsoft.com/office/drawing/2014/main" id="{AD092A79-015A-0540-9396-AD6D7BB28AAC}"/>
              </a:ext>
            </a:extLst>
          </p:cNvPr>
          <p:cNvSpPr>
            <a:spLocks noGrp="1"/>
          </p:cNvSpPr>
          <p:nvPr>
            <p:ph type="pic" sz="quarter" idx="20"/>
          </p:nvPr>
        </p:nvSpPr>
        <p:spPr>
          <a:xfrm>
            <a:off x="567584" y="1681071"/>
            <a:ext cx="1152000" cy="1152000"/>
          </a:xfrm>
        </p:spPr>
        <p:txBody>
          <a:bodyPr/>
          <a:lstStyle/>
          <a:p>
            <a:r>
              <a:rPr lang="en-GB"/>
              <a:t>Click icon to add picture</a:t>
            </a:r>
            <a:endParaRPr lang="en-US"/>
          </a:p>
        </p:txBody>
      </p:sp>
      <p:sp>
        <p:nvSpPr>
          <p:cNvPr id="60" name="Text Placeholder 5">
            <a:extLst>
              <a:ext uri="{FF2B5EF4-FFF2-40B4-BE49-F238E27FC236}">
                <a16:creationId xmlns:a16="http://schemas.microsoft.com/office/drawing/2014/main" id="{B91B5688-0BCB-AE41-BDFD-FD4DDBB5631A}"/>
              </a:ext>
            </a:extLst>
          </p:cNvPr>
          <p:cNvSpPr>
            <a:spLocks noGrp="1"/>
          </p:cNvSpPr>
          <p:nvPr>
            <p:ph type="body" sz="quarter" idx="21" hasCustomPrompt="1"/>
          </p:nvPr>
        </p:nvSpPr>
        <p:spPr>
          <a:xfrm>
            <a:off x="3845138" y="2950488"/>
            <a:ext cx="1456587" cy="468764"/>
          </a:xfrm>
        </p:spPr>
        <p:txBody>
          <a:bodyPr/>
          <a:lstStyle>
            <a:lvl1pPr marL="0" indent="0" algn="ctr">
              <a:buClr>
                <a:schemeClr val="accent1"/>
              </a:buClr>
              <a:buFont typeface="Arial" panose="020B0604020202020204" pitchFamily="34" charset="0"/>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a:t>
            </a:r>
          </a:p>
        </p:txBody>
      </p:sp>
      <p:sp>
        <p:nvSpPr>
          <p:cNvPr id="61" name="Text Placeholder 5">
            <a:extLst>
              <a:ext uri="{FF2B5EF4-FFF2-40B4-BE49-F238E27FC236}">
                <a16:creationId xmlns:a16="http://schemas.microsoft.com/office/drawing/2014/main" id="{54F1F556-1BCD-D244-B86E-C7FF69101EE4}"/>
              </a:ext>
            </a:extLst>
          </p:cNvPr>
          <p:cNvSpPr>
            <a:spLocks noGrp="1"/>
          </p:cNvSpPr>
          <p:nvPr>
            <p:ph type="body" sz="quarter" idx="22"/>
          </p:nvPr>
        </p:nvSpPr>
        <p:spPr>
          <a:xfrm>
            <a:off x="3839018"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62" name="Picture Placeholder 16">
            <a:extLst>
              <a:ext uri="{FF2B5EF4-FFF2-40B4-BE49-F238E27FC236}">
                <a16:creationId xmlns:a16="http://schemas.microsoft.com/office/drawing/2014/main" id="{0E5EF963-29BF-664D-BC77-B611038E76EC}"/>
              </a:ext>
            </a:extLst>
          </p:cNvPr>
          <p:cNvSpPr>
            <a:spLocks noGrp="1"/>
          </p:cNvSpPr>
          <p:nvPr>
            <p:ph type="pic" sz="quarter" idx="23"/>
          </p:nvPr>
        </p:nvSpPr>
        <p:spPr>
          <a:xfrm>
            <a:off x="3999715" y="1681071"/>
            <a:ext cx="1152000" cy="1152000"/>
          </a:xfrm>
        </p:spPr>
        <p:txBody>
          <a:bodyPr/>
          <a:lstStyle/>
          <a:p>
            <a:r>
              <a:rPr lang="en-GB"/>
              <a:t>Click icon to add picture</a:t>
            </a:r>
            <a:endParaRPr lang="en-US"/>
          </a:p>
        </p:txBody>
      </p:sp>
      <p:sp>
        <p:nvSpPr>
          <p:cNvPr id="65" name="Text Placeholder 5">
            <a:extLst>
              <a:ext uri="{FF2B5EF4-FFF2-40B4-BE49-F238E27FC236}">
                <a16:creationId xmlns:a16="http://schemas.microsoft.com/office/drawing/2014/main" id="{38EDC7FC-33FA-4742-8DBF-48403CCAA5F4}"/>
              </a:ext>
            </a:extLst>
          </p:cNvPr>
          <p:cNvSpPr>
            <a:spLocks noGrp="1"/>
          </p:cNvSpPr>
          <p:nvPr>
            <p:ph type="body" sz="quarter" idx="24" hasCustomPrompt="1"/>
          </p:nvPr>
        </p:nvSpPr>
        <p:spPr>
          <a:xfrm>
            <a:off x="5554941" y="2950488"/>
            <a:ext cx="1456587" cy="468764"/>
          </a:xfrm>
        </p:spPr>
        <p:txBody>
          <a:bodyPr/>
          <a:lstStyle>
            <a:lvl1pPr marL="0" indent="0" algn="ctr">
              <a:buClr>
                <a:schemeClr val="accent1"/>
              </a:buClr>
              <a:buFont typeface="Arial" panose="020B0604020202020204" pitchFamily="34" charset="0"/>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a:t>
            </a:r>
          </a:p>
        </p:txBody>
      </p:sp>
      <p:sp>
        <p:nvSpPr>
          <p:cNvPr id="66" name="Text Placeholder 5">
            <a:extLst>
              <a:ext uri="{FF2B5EF4-FFF2-40B4-BE49-F238E27FC236}">
                <a16:creationId xmlns:a16="http://schemas.microsoft.com/office/drawing/2014/main" id="{EBEF7DE3-C9A7-F944-83BF-59DCF3E6B067}"/>
              </a:ext>
            </a:extLst>
          </p:cNvPr>
          <p:cNvSpPr>
            <a:spLocks noGrp="1"/>
          </p:cNvSpPr>
          <p:nvPr>
            <p:ph type="body" sz="quarter" idx="25"/>
          </p:nvPr>
        </p:nvSpPr>
        <p:spPr>
          <a:xfrm>
            <a:off x="5548821"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67" name="Picture Placeholder 16">
            <a:extLst>
              <a:ext uri="{FF2B5EF4-FFF2-40B4-BE49-F238E27FC236}">
                <a16:creationId xmlns:a16="http://schemas.microsoft.com/office/drawing/2014/main" id="{8CBD9BC7-B8B3-D64F-8728-CBCD83C91F2F}"/>
              </a:ext>
            </a:extLst>
          </p:cNvPr>
          <p:cNvSpPr>
            <a:spLocks noGrp="1"/>
          </p:cNvSpPr>
          <p:nvPr>
            <p:ph type="pic" sz="quarter" idx="26"/>
          </p:nvPr>
        </p:nvSpPr>
        <p:spPr>
          <a:xfrm>
            <a:off x="5709518" y="1681071"/>
            <a:ext cx="1152000" cy="1152000"/>
          </a:xfrm>
        </p:spPr>
        <p:txBody>
          <a:bodyPr/>
          <a:lstStyle/>
          <a:p>
            <a:r>
              <a:rPr lang="en-GB"/>
              <a:t>Click icon to add picture</a:t>
            </a:r>
            <a:endParaRPr lang="en-US"/>
          </a:p>
        </p:txBody>
      </p:sp>
      <p:sp>
        <p:nvSpPr>
          <p:cNvPr id="70" name="Text Placeholder 5">
            <a:extLst>
              <a:ext uri="{FF2B5EF4-FFF2-40B4-BE49-F238E27FC236}">
                <a16:creationId xmlns:a16="http://schemas.microsoft.com/office/drawing/2014/main" id="{162C038E-9AF8-3540-85F6-E6F73F78A27A}"/>
              </a:ext>
            </a:extLst>
          </p:cNvPr>
          <p:cNvSpPr>
            <a:spLocks noGrp="1"/>
          </p:cNvSpPr>
          <p:nvPr>
            <p:ph type="body" sz="quarter" idx="27" hasCustomPrompt="1"/>
          </p:nvPr>
        </p:nvSpPr>
        <p:spPr>
          <a:xfrm>
            <a:off x="7264744" y="2950488"/>
            <a:ext cx="1456587" cy="468764"/>
          </a:xfrm>
        </p:spPr>
        <p:txBody>
          <a:bodyPr/>
          <a:lstStyle>
            <a:lvl1pPr marL="0" indent="0" algn="ctr">
              <a:buClr>
                <a:schemeClr val="accent1"/>
              </a:buClr>
              <a:buFont typeface="Arial" panose="020B0604020202020204" pitchFamily="34" charset="0"/>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a:t>
            </a:r>
          </a:p>
        </p:txBody>
      </p:sp>
      <p:sp>
        <p:nvSpPr>
          <p:cNvPr id="71" name="Text Placeholder 5">
            <a:extLst>
              <a:ext uri="{FF2B5EF4-FFF2-40B4-BE49-F238E27FC236}">
                <a16:creationId xmlns:a16="http://schemas.microsoft.com/office/drawing/2014/main" id="{B15452D8-618A-C145-82E6-B97DCB6839AB}"/>
              </a:ext>
            </a:extLst>
          </p:cNvPr>
          <p:cNvSpPr>
            <a:spLocks noGrp="1"/>
          </p:cNvSpPr>
          <p:nvPr>
            <p:ph type="body" sz="quarter" idx="28"/>
          </p:nvPr>
        </p:nvSpPr>
        <p:spPr>
          <a:xfrm>
            <a:off x="7258624"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72" name="Picture Placeholder 16">
            <a:extLst>
              <a:ext uri="{FF2B5EF4-FFF2-40B4-BE49-F238E27FC236}">
                <a16:creationId xmlns:a16="http://schemas.microsoft.com/office/drawing/2014/main" id="{7DAD27C0-7F39-8146-851A-729FA3402FB8}"/>
              </a:ext>
            </a:extLst>
          </p:cNvPr>
          <p:cNvSpPr>
            <a:spLocks noGrp="1"/>
          </p:cNvSpPr>
          <p:nvPr>
            <p:ph type="pic" sz="quarter" idx="29"/>
          </p:nvPr>
        </p:nvSpPr>
        <p:spPr>
          <a:xfrm>
            <a:off x="7419321" y="1681071"/>
            <a:ext cx="1152000" cy="1152000"/>
          </a:xfrm>
        </p:spPr>
        <p:txBody>
          <a:bodyPr/>
          <a:lstStyle/>
          <a:p>
            <a:r>
              <a:rPr lang="en-GB"/>
              <a:t>Click icon to add picture</a:t>
            </a:r>
            <a:endParaRPr lang="en-US"/>
          </a:p>
        </p:txBody>
      </p:sp>
      <p:pic>
        <p:nvPicPr>
          <p:cNvPr id="5" name="Picture 4" descr="Text&#10;&#10;Description automatically generated">
            <a:extLst>
              <a:ext uri="{FF2B5EF4-FFF2-40B4-BE49-F238E27FC236}">
                <a16:creationId xmlns:a16="http://schemas.microsoft.com/office/drawing/2014/main" id="{A7033EF5-5871-960D-6107-2694A091D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6" name="TextBox 5">
            <a:extLst>
              <a:ext uri="{FF2B5EF4-FFF2-40B4-BE49-F238E27FC236}">
                <a16:creationId xmlns:a16="http://schemas.microsoft.com/office/drawing/2014/main" id="{5C61ACE2-D2C1-5A7F-EB3F-236350DE2581}"/>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7" name="Rectangle 6">
            <a:extLst>
              <a:ext uri="{FF2B5EF4-FFF2-40B4-BE49-F238E27FC236}">
                <a16:creationId xmlns:a16="http://schemas.microsoft.com/office/drawing/2014/main" id="{698C35A9-13DD-E7BF-DE25-E617075B0863}"/>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2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F34-B743-D44F-968B-80928B7FAB2B}"/>
              </a:ext>
            </a:extLst>
          </p:cNvPr>
          <p:cNvSpPr>
            <a:spLocks noGrp="1"/>
          </p:cNvSpPr>
          <p:nvPr>
            <p:ph type="title"/>
          </p:nvPr>
        </p:nvSpPr>
        <p:spPr/>
        <p:txBody>
          <a:bodyPr/>
          <a:lstStyle/>
          <a:p>
            <a:r>
              <a:rPr lang="en-GB"/>
              <a:t>Click to edit Master title style</a:t>
            </a:r>
            <a:endParaRPr lang="en-US"/>
          </a:p>
        </p:txBody>
      </p:sp>
      <p:cxnSp>
        <p:nvCxnSpPr>
          <p:cNvPr id="9" name="Straight Connector 8">
            <a:extLst>
              <a:ext uri="{FF2B5EF4-FFF2-40B4-BE49-F238E27FC236}">
                <a16:creationId xmlns:a16="http://schemas.microsoft.com/office/drawing/2014/main" id="{7C668A67-90D6-784C-83D6-E5E56E5C3005}"/>
              </a:ext>
            </a:extLst>
          </p:cNvPr>
          <p:cNvCxnSpPr>
            <a:cxnSpLocks/>
          </p:cNvCxnSpPr>
          <p:nvPr userDrawn="1"/>
        </p:nvCxnSpPr>
        <p:spPr>
          <a:xfrm>
            <a:off x="3432175" y="1243162"/>
            <a:ext cx="54276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AAE083-6DBC-E34C-A507-8222AEFFF757}"/>
              </a:ext>
            </a:extLst>
          </p:cNvPr>
          <p:cNvCxnSpPr>
            <a:cxnSpLocks/>
          </p:cNvCxnSpPr>
          <p:nvPr userDrawn="1"/>
        </p:nvCxnSpPr>
        <p:spPr>
          <a:xfrm>
            <a:off x="292016" y="2781511"/>
            <a:ext cx="574675" cy="0"/>
          </a:xfrm>
          <a:prstGeom prst="line">
            <a:avLst/>
          </a:prstGeom>
          <a:ln w="19050">
            <a:solidFill>
              <a:srgbClr val="D7DF23"/>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B520F5BD-07AB-7B45-9729-E7D689B80AB0}"/>
              </a:ext>
            </a:extLst>
          </p:cNvPr>
          <p:cNvSpPr>
            <a:spLocks noGrp="1"/>
          </p:cNvSpPr>
          <p:nvPr>
            <p:ph type="pic" sz="quarter" idx="10"/>
          </p:nvPr>
        </p:nvSpPr>
        <p:spPr>
          <a:xfrm>
            <a:off x="292016" y="1228725"/>
            <a:ext cx="2565484" cy="1362263"/>
          </a:xfrm>
        </p:spPr>
        <p:txBody>
          <a:bodyPr/>
          <a:lstStyle/>
          <a:p>
            <a:r>
              <a:rPr lang="en-GB"/>
              <a:t>Click icon to add picture</a:t>
            </a:r>
            <a:endParaRPr lang="en-US"/>
          </a:p>
        </p:txBody>
      </p:sp>
      <p:sp>
        <p:nvSpPr>
          <p:cNvPr id="14" name="Text Placeholder 3">
            <a:extLst>
              <a:ext uri="{FF2B5EF4-FFF2-40B4-BE49-F238E27FC236}">
                <a16:creationId xmlns:a16="http://schemas.microsoft.com/office/drawing/2014/main" id="{AA696FA2-AD25-494A-9682-75D715767DF8}"/>
              </a:ext>
            </a:extLst>
          </p:cNvPr>
          <p:cNvSpPr>
            <a:spLocks noGrp="1"/>
          </p:cNvSpPr>
          <p:nvPr>
            <p:ph type="body" sz="quarter" idx="11"/>
          </p:nvPr>
        </p:nvSpPr>
        <p:spPr>
          <a:xfrm>
            <a:off x="3432175" y="1366404"/>
            <a:ext cx="5424489" cy="34897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3">
            <a:extLst>
              <a:ext uri="{FF2B5EF4-FFF2-40B4-BE49-F238E27FC236}">
                <a16:creationId xmlns:a16="http://schemas.microsoft.com/office/drawing/2014/main" id="{4B75A3DC-5752-B74C-894B-AE06458427E3}"/>
              </a:ext>
            </a:extLst>
          </p:cNvPr>
          <p:cNvSpPr>
            <a:spLocks noGrp="1"/>
          </p:cNvSpPr>
          <p:nvPr>
            <p:ph type="body" sz="quarter" idx="12" hasCustomPrompt="1"/>
          </p:nvPr>
        </p:nvSpPr>
        <p:spPr>
          <a:xfrm>
            <a:off x="294405" y="2894579"/>
            <a:ext cx="2563095" cy="1961582"/>
          </a:xfrm>
        </p:spPr>
        <p:txBody>
          <a:bodyPr>
            <a:normAutofit/>
          </a:bodyPr>
          <a:lstStyle>
            <a:lvl1pPr marL="0" indent="0">
              <a:buFont typeface="Arial" panose="020B0604020202020204" pitchFamily="34" charset="0"/>
              <a:buNone/>
              <a:defRPr b="1">
                <a:solidFill>
                  <a:schemeClr val="tx2"/>
                </a:solidFill>
              </a:defRPr>
            </a:lvl1pPr>
            <a:lvl2pPr>
              <a:buNone/>
              <a:defRPr b="1">
                <a:solidFill>
                  <a:schemeClr val="tx2"/>
                </a:solidFill>
              </a:defRPr>
            </a:lvl2pPr>
            <a:lvl3pPr>
              <a:buNone/>
              <a:defRPr b="1">
                <a:solidFill>
                  <a:schemeClr val="tx2"/>
                </a:solidFill>
              </a:defRPr>
            </a:lvl3pPr>
            <a:lvl4pPr>
              <a:buNone/>
              <a:defRPr b="1">
                <a:solidFill>
                  <a:schemeClr val="tx2"/>
                </a:solidFill>
              </a:defRPr>
            </a:lvl4pPr>
            <a:lvl5pPr>
              <a:buNone/>
              <a:defRPr b="1">
                <a:solidFill>
                  <a:schemeClr val="tx2"/>
                </a:solidFill>
              </a:defRPr>
            </a:lvl5pPr>
          </a:lstStyle>
          <a:p>
            <a:pPr lvl="0"/>
            <a:r>
              <a:rPr lang="en-GB"/>
              <a:t>Click to edit Master text styles </a:t>
            </a:r>
            <a:endParaRPr lang="en-US"/>
          </a:p>
        </p:txBody>
      </p:sp>
      <p:pic>
        <p:nvPicPr>
          <p:cNvPr id="3" name="Picture 2" descr="Text&#10;&#10;Description automatically generated">
            <a:extLst>
              <a:ext uri="{FF2B5EF4-FFF2-40B4-BE49-F238E27FC236}">
                <a16:creationId xmlns:a16="http://schemas.microsoft.com/office/drawing/2014/main" id="{2A7FB993-A067-F6F7-7E42-52DB85E791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4" name="TextBox 3">
            <a:extLst>
              <a:ext uri="{FF2B5EF4-FFF2-40B4-BE49-F238E27FC236}">
                <a16:creationId xmlns:a16="http://schemas.microsoft.com/office/drawing/2014/main" id="{1BD38378-DFD5-A4F6-1EAF-0D1D7E0F6C0A}"/>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5" name="Rectangle 4">
            <a:extLst>
              <a:ext uri="{FF2B5EF4-FFF2-40B4-BE49-F238E27FC236}">
                <a16:creationId xmlns:a16="http://schemas.microsoft.com/office/drawing/2014/main" id="{CDD86EF4-E1D6-3176-DE9E-C8621B2E7ED2}"/>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82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me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699A6-BC7B-9CAA-E51D-5BDAD143B4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505" t="23347" r="23956" b="6544"/>
          <a:stretch/>
        </p:blipFill>
        <p:spPr>
          <a:xfrm>
            <a:off x="3175" y="0"/>
            <a:ext cx="5994400" cy="5143500"/>
          </a:xfrm>
          <a:prstGeom prst="rect">
            <a:avLst/>
          </a:prstGeom>
        </p:spPr>
      </p:pic>
      <p:sp>
        <p:nvSpPr>
          <p:cNvPr id="20" name="Rectangle 19">
            <a:extLst>
              <a:ext uri="{FF2B5EF4-FFF2-40B4-BE49-F238E27FC236}">
                <a16:creationId xmlns:a16="http://schemas.microsoft.com/office/drawing/2014/main" id="{F195041E-CED1-1D45-9B28-1E3E0BE5F38C}"/>
              </a:ext>
            </a:extLst>
          </p:cNvPr>
          <p:cNvSpPr/>
          <p:nvPr userDrawn="1"/>
        </p:nvSpPr>
        <p:spPr>
          <a:xfrm>
            <a:off x="0" y="1834377"/>
            <a:ext cx="8856662" cy="2556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7">
            <a:extLst>
              <a:ext uri="{FF2B5EF4-FFF2-40B4-BE49-F238E27FC236}">
                <a16:creationId xmlns:a16="http://schemas.microsoft.com/office/drawing/2014/main" id="{9AD4FC37-2E93-2B47-87EB-96C952C35C19}"/>
              </a:ext>
            </a:extLst>
          </p:cNvPr>
          <p:cNvSpPr>
            <a:spLocks noGrp="1"/>
          </p:cNvSpPr>
          <p:nvPr>
            <p:ph type="body" sz="quarter" idx="11" hasCustomPrompt="1"/>
          </p:nvPr>
        </p:nvSpPr>
        <p:spPr>
          <a:xfrm>
            <a:off x="576261" y="4049998"/>
            <a:ext cx="4284662" cy="193117"/>
          </a:xfrm>
        </p:spPr>
        <p:txBody>
          <a:bodyPr>
            <a:normAutofit/>
          </a:bodyPr>
          <a:lstStyle>
            <a:lvl1pPr algn="l">
              <a:buNone/>
              <a:defRPr sz="1200" b="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a:t>Click to add date</a:t>
            </a:r>
          </a:p>
        </p:txBody>
      </p:sp>
      <p:sp>
        <p:nvSpPr>
          <p:cNvPr id="19" name="Title 1">
            <a:extLst>
              <a:ext uri="{FF2B5EF4-FFF2-40B4-BE49-F238E27FC236}">
                <a16:creationId xmlns:a16="http://schemas.microsoft.com/office/drawing/2014/main" id="{649BC7F4-452D-634C-A751-358269C4DD53}"/>
              </a:ext>
            </a:extLst>
          </p:cNvPr>
          <p:cNvSpPr>
            <a:spLocks noGrp="1"/>
          </p:cNvSpPr>
          <p:nvPr>
            <p:ph type="title"/>
          </p:nvPr>
        </p:nvSpPr>
        <p:spPr>
          <a:xfrm>
            <a:off x="576264" y="2131880"/>
            <a:ext cx="4284659" cy="863399"/>
          </a:xfrm>
        </p:spPr>
        <p:txBody>
          <a:bodyPr/>
          <a:lstStyle>
            <a:lvl1pPr>
              <a:defRPr sz="2800">
                <a:solidFill>
                  <a:schemeClr val="accent5"/>
                </a:solidFill>
              </a:defRPr>
            </a:lvl1pPr>
          </a:lstStyle>
          <a:p>
            <a:r>
              <a:rPr lang="en-GB"/>
              <a:t>Click to edit Master title style</a:t>
            </a:r>
            <a:endParaRPr lang="en-US"/>
          </a:p>
        </p:txBody>
      </p:sp>
      <p:sp>
        <p:nvSpPr>
          <p:cNvPr id="11" name="Text Placeholder 7">
            <a:extLst>
              <a:ext uri="{FF2B5EF4-FFF2-40B4-BE49-F238E27FC236}">
                <a16:creationId xmlns:a16="http://schemas.microsoft.com/office/drawing/2014/main" id="{1D17B4A3-80FA-BC49-A267-C31A5BBC2392}"/>
              </a:ext>
            </a:extLst>
          </p:cNvPr>
          <p:cNvSpPr>
            <a:spLocks noGrp="1"/>
          </p:cNvSpPr>
          <p:nvPr>
            <p:ph type="body" sz="quarter" idx="10" hasCustomPrompt="1"/>
          </p:nvPr>
        </p:nvSpPr>
        <p:spPr>
          <a:xfrm>
            <a:off x="576265" y="3180294"/>
            <a:ext cx="4284658" cy="721671"/>
          </a:xfrm>
        </p:spPr>
        <p:txBody>
          <a:bodyPr>
            <a:normAutofit/>
          </a:bodyPr>
          <a:lstStyle>
            <a:lvl1pPr marL="0" indent="0">
              <a:buFontTx/>
              <a:buNone/>
              <a:defRPr sz="1800">
                <a:solidFill>
                  <a:schemeClr val="tx2"/>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a:t>Click to add subtitle</a:t>
            </a:r>
          </a:p>
        </p:txBody>
      </p:sp>
      <p:pic>
        <p:nvPicPr>
          <p:cNvPr id="3" name="Picture 2" descr="Text&#10;&#10;Description automatically generated">
            <a:extLst>
              <a:ext uri="{FF2B5EF4-FFF2-40B4-BE49-F238E27FC236}">
                <a16:creationId xmlns:a16="http://schemas.microsoft.com/office/drawing/2014/main" id="{57A8F728-CC09-F0CD-FC02-E66AFD5D89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15450" y="88474"/>
            <a:ext cx="2286000" cy="1460500"/>
          </a:xfrm>
          <a:prstGeom prst="rect">
            <a:avLst/>
          </a:prstGeom>
        </p:spPr>
      </p:pic>
      <p:sp>
        <p:nvSpPr>
          <p:cNvPr id="4" name="Rectangle 3">
            <a:extLst>
              <a:ext uri="{FF2B5EF4-FFF2-40B4-BE49-F238E27FC236}">
                <a16:creationId xmlns:a16="http://schemas.microsoft.com/office/drawing/2014/main" id="{BF6E3F06-5BA9-12D2-0CF6-2264B12E95EC}"/>
              </a:ext>
            </a:extLst>
          </p:cNvPr>
          <p:cNvSpPr/>
          <p:nvPr userDrawn="1"/>
        </p:nvSpPr>
        <p:spPr>
          <a:xfrm>
            <a:off x="1" y="1834377"/>
            <a:ext cx="287338" cy="2556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252218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F6579DD-0CDF-B84C-B7F4-FB9E5068F8D6}"/>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a:solidFill>
                <a:schemeClr val="bg1">
                  <a:lumMod val="75000"/>
                </a:schemeClr>
              </a:solidFill>
            </a:endParaRPr>
          </a:p>
        </p:txBody>
      </p:sp>
      <p:sp>
        <p:nvSpPr>
          <p:cNvPr id="8" name="Title 1">
            <a:extLst>
              <a:ext uri="{FF2B5EF4-FFF2-40B4-BE49-F238E27FC236}">
                <a16:creationId xmlns:a16="http://schemas.microsoft.com/office/drawing/2014/main" id="{2028504D-2518-4840-84A4-CF128A664DD0}"/>
              </a:ext>
            </a:extLst>
          </p:cNvPr>
          <p:cNvSpPr>
            <a:spLocks noGrp="1"/>
          </p:cNvSpPr>
          <p:nvPr>
            <p:ph type="title" hasCustomPrompt="1"/>
          </p:nvPr>
        </p:nvSpPr>
        <p:spPr>
          <a:xfrm>
            <a:off x="287338" y="2209244"/>
            <a:ext cx="4284662" cy="369332"/>
          </a:xfrm>
        </p:spPr>
        <p:txBody>
          <a:bodyPr/>
          <a:lstStyle>
            <a:lvl1pPr>
              <a:defRPr sz="2400" b="0">
                <a:solidFill>
                  <a:schemeClr val="tx1"/>
                </a:solidFill>
              </a:defRPr>
            </a:lvl1pPr>
          </a:lstStyle>
          <a:p>
            <a:r>
              <a:rPr lang="en-GB"/>
              <a:t>Click to edit divider title</a:t>
            </a:r>
            <a:endParaRPr lang="en-US"/>
          </a:p>
        </p:txBody>
      </p:sp>
      <p:cxnSp>
        <p:nvCxnSpPr>
          <p:cNvPr id="10" name="Straight Connector 9">
            <a:extLst>
              <a:ext uri="{FF2B5EF4-FFF2-40B4-BE49-F238E27FC236}">
                <a16:creationId xmlns:a16="http://schemas.microsoft.com/office/drawing/2014/main" id="{25C5CEBD-2315-9540-ABCF-64069836F8F5}"/>
              </a:ext>
            </a:extLst>
          </p:cNvPr>
          <p:cNvCxnSpPr>
            <a:cxnSpLocks/>
          </p:cNvCxnSpPr>
          <p:nvPr userDrawn="1"/>
        </p:nvCxnSpPr>
        <p:spPr>
          <a:xfrm>
            <a:off x="287338" y="2105616"/>
            <a:ext cx="42846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E6279811-1BB3-2F03-1A57-7211432767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677" y="152186"/>
            <a:ext cx="1401521" cy="895416"/>
          </a:xfrm>
          <a:prstGeom prst="rect">
            <a:avLst/>
          </a:prstGeom>
        </p:spPr>
      </p:pic>
    </p:spTree>
    <p:extLst>
      <p:ext uri="{BB962C8B-B14F-4D97-AF65-F5344CB8AC3E}">
        <p14:creationId xmlns:p14="http://schemas.microsoft.com/office/powerpoint/2010/main" val="69378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727067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8567738"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512AB497-9CDD-6045-8F53-D0B2056DDF19}"/>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pic>
        <p:nvPicPr>
          <p:cNvPr id="6" name="Picture 5" descr="Text&#10;&#10;Description automatically generated">
            <a:extLst>
              <a:ext uri="{FF2B5EF4-FFF2-40B4-BE49-F238E27FC236}">
                <a16:creationId xmlns:a16="http://schemas.microsoft.com/office/drawing/2014/main" id="{D0775449-9C1E-F8EF-F35E-DF8937DDA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3" name="Rectangle 2">
            <a:extLst>
              <a:ext uri="{FF2B5EF4-FFF2-40B4-BE49-F238E27FC236}">
                <a16:creationId xmlns:a16="http://schemas.microsoft.com/office/drawing/2014/main" id="{7262307F-C6B5-1892-E02D-45D49C6935B8}"/>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58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727067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8567738" cy="33345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10">
            <a:extLst>
              <a:ext uri="{FF2B5EF4-FFF2-40B4-BE49-F238E27FC236}">
                <a16:creationId xmlns:a16="http://schemas.microsoft.com/office/drawing/2014/main" id="{D9796034-C17D-714B-BE37-8641EEFA0935}"/>
              </a:ext>
            </a:extLst>
          </p:cNvPr>
          <p:cNvSpPr>
            <a:spLocks noGrp="1"/>
          </p:cNvSpPr>
          <p:nvPr>
            <p:ph type="body" sz="quarter" idx="11" hasCustomPrompt="1"/>
          </p:nvPr>
        </p:nvSpPr>
        <p:spPr>
          <a:xfrm>
            <a:off x="295938" y="4666074"/>
            <a:ext cx="8561387" cy="251167"/>
          </a:xfrm>
        </p:spPr>
        <p:txBody>
          <a:bodyPr>
            <a:normAutofit/>
          </a:bodyPr>
          <a:lstStyle>
            <a:lvl1pPr marL="0" indent="0" algn="ctr">
              <a:buNone/>
              <a:defRPr sz="1600" b="1">
                <a:solidFill>
                  <a:schemeClr val="accent3"/>
                </a:solidFill>
              </a:defRPr>
            </a:lvl1pPr>
          </a:lstStyle>
          <a:p>
            <a:pPr lvl="0"/>
            <a:r>
              <a:rPr lang="en-GB"/>
              <a:t>[ Click to insert takeaway message – use square brackets to frame ]</a:t>
            </a:r>
            <a:endParaRPr lang="en-US"/>
          </a:p>
        </p:txBody>
      </p:sp>
      <p:pic>
        <p:nvPicPr>
          <p:cNvPr id="3" name="Picture 2" descr="Text&#10;&#10;Description automatically generated">
            <a:extLst>
              <a:ext uri="{FF2B5EF4-FFF2-40B4-BE49-F238E27FC236}">
                <a16:creationId xmlns:a16="http://schemas.microsoft.com/office/drawing/2014/main" id="{E017A6B2-C8F2-2808-7B3E-194EA82AA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6" name="TextBox 5">
            <a:extLst>
              <a:ext uri="{FF2B5EF4-FFF2-40B4-BE49-F238E27FC236}">
                <a16:creationId xmlns:a16="http://schemas.microsoft.com/office/drawing/2014/main" id="{91C2FB54-D448-AF67-2413-F2C7781A2910}"/>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8" name="Rectangle 7">
            <a:extLst>
              <a:ext uri="{FF2B5EF4-FFF2-40B4-BE49-F238E27FC236}">
                <a16:creationId xmlns:a16="http://schemas.microsoft.com/office/drawing/2014/main" id="{B67437D8-C126-D35B-475E-96176211572C}"/>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17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542065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5419064"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5">
            <a:extLst>
              <a:ext uri="{FF2B5EF4-FFF2-40B4-BE49-F238E27FC236}">
                <a16:creationId xmlns:a16="http://schemas.microsoft.com/office/drawing/2014/main" id="{5A0D8023-996E-A449-93D4-44E0C1CBC230}"/>
              </a:ext>
            </a:extLst>
          </p:cNvPr>
          <p:cNvSpPr>
            <a:spLocks noGrp="1"/>
          </p:cNvSpPr>
          <p:nvPr>
            <p:ph type="body" sz="quarter" idx="11"/>
          </p:nvPr>
        </p:nvSpPr>
        <p:spPr>
          <a:xfrm>
            <a:off x="6286500" y="1232668"/>
            <a:ext cx="2281238" cy="3363909"/>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1" name="Straight Connector 10">
            <a:extLst>
              <a:ext uri="{FF2B5EF4-FFF2-40B4-BE49-F238E27FC236}">
                <a16:creationId xmlns:a16="http://schemas.microsoft.com/office/drawing/2014/main" id="{A12CCDC0-55BE-1C49-B4D2-B8AB2EF503FF}"/>
              </a:ext>
            </a:extLst>
          </p:cNvPr>
          <p:cNvCxnSpPr>
            <a:cxnSpLocks/>
          </p:cNvCxnSpPr>
          <p:nvPr userDrawn="1"/>
        </p:nvCxnSpPr>
        <p:spPr>
          <a:xfrm>
            <a:off x="6002491" y="606154"/>
            <a:ext cx="0" cy="4250009"/>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E0A0B0B-92B0-C211-6FD8-1542DE66CACF}"/>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pic>
        <p:nvPicPr>
          <p:cNvPr id="5" name="Picture 4" descr="Text&#10;&#10;Description automatically generated">
            <a:extLst>
              <a:ext uri="{FF2B5EF4-FFF2-40B4-BE49-F238E27FC236}">
                <a16:creationId xmlns:a16="http://schemas.microsoft.com/office/drawing/2014/main" id="{0FDA36A6-5552-F391-DE80-BF7D67599C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7" name="Rectangle 6">
            <a:extLst>
              <a:ext uri="{FF2B5EF4-FFF2-40B4-BE49-F238E27FC236}">
                <a16:creationId xmlns:a16="http://schemas.microsoft.com/office/drawing/2014/main" id="{8A9C9A11-F458-368D-8A3B-22B08E9D3A9C}"/>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20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4491-4233-974F-B153-CFC03A08CE36}"/>
              </a:ext>
            </a:extLst>
          </p:cNvPr>
          <p:cNvSpPr>
            <a:spLocks noGrp="1"/>
          </p:cNvSpPr>
          <p:nvPr>
            <p:ph type="title"/>
          </p:nvPr>
        </p:nvSpPr>
        <p:spPr/>
        <p:txBody>
          <a:bodyPr/>
          <a:lstStyle/>
          <a:p>
            <a:r>
              <a:rPr lang="en-GB"/>
              <a:t>Click to edit Master title style</a:t>
            </a:r>
            <a:endParaRPr lang="en-US"/>
          </a:p>
        </p:txBody>
      </p:sp>
      <p:sp>
        <p:nvSpPr>
          <p:cNvPr id="8" name="Chart Placeholder 7">
            <a:extLst>
              <a:ext uri="{FF2B5EF4-FFF2-40B4-BE49-F238E27FC236}">
                <a16:creationId xmlns:a16="http://schemas.microsoft.com/office/drawing/2014/main" id="{EE7FDD32-5465-2D44-A9E9-45096D8210E0}"/>
              </a:ext>
            </a:extLst>
          </p:cNvPr>
          <p:cNvSpPr>
            <a:spLocks noGrp="1"/>
          </p:cNvSpPr>
          <p:nvPr>
            <p:ph type="chart" sz="quarter" idx="10"/>
          </p:nvPr>
        </p:nvSpPr>
        <p:spPr>
          <a:xfrm>
            <a:off x="287338" y="1240605"/>
            <a:ext cx="8569987" cy="3615556"/>
          </a:xfrm>
        </p:spPr>
        <p:txBody>
          <a:bodyPr>
            <a:normAutofit/>
          </a:bodyPr>
          <a:lstStyle>
            <a:lvl1pPr>
              <a:defRPr sz="800"/>
            </a:lvl1pPr>
          </a:lstStyle>
          <a:p>
            <a:r>
              <a:rPr lang="en-GB"/>
              <a:t>Click icon to add chart</a:t>
            </a:r>
            <a:endParaRPr lang="en-US"/>
          </a:p>
        </p:txBody>
      </p:sp>
      <p:pic>
        <p:nvPicPr>
          <p:cNvPr id="6" name="Picture 5" descr="Text&#10;&#10;Description automatically generated">
            <a:extLst>
              <a:ext uri="{FF2B5EF4-FFF2-40B4-BE49-F238E27FC236}">
                <a16:creationId xmlns:a16="http://schemas.microsoft.com/office/drawing/2014/main" id="{712E65D9-F35B-0893-9AE8-A79B4B82BD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9" name="TextBox 8">
            <a:extLst>
              <a:ext uri="{FF2B5EF4-FFF2-40B4-BE49-F238E27FC236}">
                <a16:creationId xmlns:a16="http://schemas.microsoft.com/office/drawing/2014/main" id="{DFED6801-2E28-EE65-E455-2C30559EE039}"/>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10" name="Rectangle 9">
            <a:extLst>
              <a:ext uri="{FF2B5EF4-FFF2-40B4-BE49-F238E27FC236}">
                <a16:creationId xmlns:a16="http://schemas.microsoft.com/office/drawing/2014/main" id="{B8C69B75-BCAB-B81C-1662-07A83F934356}"/>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30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4491-4233-974F-B153-CFC03A08CE36}"/>
              </a:ext>
            </a:extLst>
          </p:cNvPr>
          <p:cNvSpPr>
            <a:spLocks noGrp="1"/>
          </p:cNvSpPr>
          <p:nvPr>
            <p:ph type="title"/>
          </p:nvPr>
        </p:nvSpPr>
        <p:spPr>
          <a:xfrm>
            <a:off x="288001" y="719213"/>
            <a:ext cx="7270670" cy="369332"/>
          </a:xfrm>
        </p:spPr>
        <p:txBody>
          <a:bodyPr/>
          <a:lstStyle/>
          <a:p>
            <a:r>
              <a:rPr lang="en-GB"/>
              <a:t>Click to edit Master title style</a:t>
            </a:r>
            <a:endParaRPr lang="en-US"/>
          </a:p>
        </p:txBody>
      </p:sp>
      <p:sp>
        <p:nvSpPr>
          <p:cNvPr id="8" name="Chart Placeholder 7">
            <a:extLst>
              <a:ext uri="{FF2B5EF4-FFF2-40B4-BE49-F238E27FC236}">
                <a16:creationId xmlns:a16="http://schemas.microsoft.com/office/drawing/2014/main" id="{EE7FDD32-5465-2D44-A9E9-45096D8210E0}"/>
              </a:ext>
            </a:extLst>
          </p:cNvPr>
          <p:cNvSpPr>
            <a:spLocks noGrp="1"/>
          </p:cNvSpPr>
          <p:nvPr>
            <p:ph type="chart" sz="quarter" idx="10"/>
          </p:nvPr>
        </p:nvSpPr>
        <p:spPr>
          <a:xfrm>
            <a:off x="287339" y="1240604"/>
            <a:ext cx="4284662" cy="3615560"/>
          </a:xfrm>
        </p:spPr>
        <p:txBody>
          <a:bodyPr>
            <a:normAutofit/>
          </a:bodyPr>
          <a:lstStyle>
            <a:lvl1pPr>
              <a:defRPr sz="800"/>
            </a:lvl1pPr>
          </a:lstStyle>
          <a:p>
            <a:r>
              <a:rPr lang="en-GB"/>
              <a:t>Click icon to add chart</a:t>
            </a:r>
            <a:endParaRPr lang="en-US"/>
          </a:p>
        </p:txBody>
      </p:sp>
      <p:cxnSp>
        <p:nvCxnSpPr>
          <p:cNvPr id="9" name="Straight Connector 8">
            <a:extLst>
              <a:ext uri="{FF2B5EF4-FFF2-40B4-BE49-F238E27FC236}">
                <a16:creationId xmlns:a16="http://schemas.microsoft.com/office/drawing/2014/main" id="{77749EFC-63FB-3645-9959-D014C9E3F953}"/>
              </a:ext>
            </a:extLst>
          </p:cNvPr>
          <p:cNvCxnSpPr>
            <a:cxnSpLocks/>
          </p:cNvCxnSpPr>
          <p:nvPr userDrawn="1"/>
        </p:nvCxnSpPr>
        <p:spPr>
          <a:xfrm>
            <a:off x="4859338" y="1231329"/>
            <a:ext cx="54092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3D5B9DF5-63E3-8A43-9279-C304E5F0181A}"/>
              </a:ext>
            </a:extLst>
          </p:cNvPr>
          <p:cNvSpPr>
            <a:spLocks noGrp="1"/>
          </p:cNvSpPr>
          <p:nvPr>
            <p:ph type="body" sz="quarter" idx="11"/>
          </p:nvPr>
        </p:nvSpPr>
        <p:spPr>
          <a:xfrm>
            <a:off x="4859338" y="1366404"/>
            <a:ext cx="3997326" cy="3489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ext&#10;&#10;Description automatically generated">
            <a:extLst>
              <a:ext uri="{FF2B5EF4-FFF2-40B4-BE49-F238E27FC236}">
                <a16:creationId xmlns:a16="http://schemas.microsoft.com/office/drawing/2014/main" id="{CA9E0954-5A34-271A-B54E-25B06D74B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6" name="TextBox 5">
            <a:extLst>
              <a:ext uri="{FF2B5EF4-FFF2-40B4-BE49-F238E27FC236}">
                <a16:creationId xmlns:a16="http://schemas.microsoft.com/office/drawing/2014/main" id="{EEE976CE-82AF-4373-26E4-27937DE80F0D}"/>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7" name="Rectangle 6">
            <a:extLst>
              <a:ext uri="{FF2B5EF4-FFF2-40B4-BE49-F238E27FC236}">
                <a16:creationId xmlns:a16="http://schemas.microsoft.com/office/drawing/2014/main" id="{BD27F386-15A7-8138-344A-22429E632E62}"/>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41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7850-1410-864C-BC2E-B2B93B6B0586}"/>
              </a:ext>
            </a:extLst>
          </p:cNvPr>
          <p:cNvSpPr>
            <a:spLocks noGrp="1"/>
          </p:cNvSpPr>
          <p:nvPr>
            <p:ph type="title"/>
          </p:nvPr>
        </p:nvSpPr>
        <p:spPr/>
        <p:txBody>
          <a:bodyPr/>
          <a:lstStyle/>
          <a:p>
            <a:r>
              <a:rPr lang="en-GB"/>
              <a:t>Click to edit Master title style</a:t>
            </a:r>
            <a:endParaRPr lang="en-US"/>
          </a:p>
        </p:txBody>
      </p:sp>
      <p:cxnSp>
        <p:nvCxnSpPr>
          <p:cNvPr id="11" name="Straight Connector 10">
            <a:extLst>
              <a:ext uri="{FF2B5EF4-FFF2-40B4-BE49-F238E27FC236}">
                <a16:creationId xmlns:a16="http://schemas.microsoft.com/office/drawing/2014/main" id="{98D8779E-0CB3-4F4A-8AFA-BA821D4221F2}"/>
              </a:ext>
            </a:extLst>
          </p:cNvPr>
          <p:cNvCxnSpPr>
            <a:cxnSpLocks/>
          </p:cNvCxnSpPr>
          <p:nvPr userDrawn="1"/>
        </p:nvCxnSpPr>
        <p:spPr>
          <a:xfrm>
            <a:off x="3145664"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B92415-84E7-7242-A3CF-E37E879A573D}"/>
              </a:ext>
            </a:extLst>
          </p:cNvPr>
          <p:cNvCxnSpPr>
            <a:cxnSpLocks/>
          </p:cNvCxnSpPr>
          <p:nvPr userDrawn="1"/>
        </p:nvCxnSpPr>
        <p:spPr>
          <a:xfrm>
            <a:off x="6001598"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CC1C39D9-4A1D-F34F-8D9E-D817BF06C0ED}"/>
              </a:ext>
            </a:extLst>
          </p:cNvPr>
          <p:cNvSpPr>
            <a:spLocks noGrp="1"/>
          </p:cNvSpPr>
          <p:nvPr>
            <p:ph type="pic" sz="quarter" idx="10"/>
          </p:nvPr>
        </p:nvSpPr>
        <p:spPr>
          <a:xfrm>
            <a:off x="1103010" y="1711797"/>
            <a:ext cx="1229167" cy="1229167"/>
          </a:xfrm>
        </p:spPr>
        <p:txBody>
          <a:bodyPr/>
          <a:lstStyle/>
          <a:p>
            <a:r>
              <a:rPr lang="en-GB"/>
              <a:t>Click icon to add picture</a:t>
            </a:r>
            <a:endParaRPr lang="en-US"/>
          </a:p>
        </p:txBody>
      </p:sp>
      <p:sp>
        <p:nvSpPr>
          <p:cNvPr id="19" name="Picture Placeholder 16">
            <a:extLst>
              <a:ext uri="{FF2B5EF4-FFF2-40B4-BE49-F238E27FC236}">
                <a16:creationId xmlns:a16="http://schemas.microsoft.com/office/drawing/2014/main" id="{F214EC3C-CE75-0745-8CE8-E041ACBFEBDB}"/>
              </a:ext>
            </a:extLst>
          </p:cNvPr>
          <p:cNvSpPr>
            <a:spLocks noGrp="1"/>
          </p:cNvSpPr>
          <p:nvPr>
            <p:ph type="pic" sz="quarter" idx="11"/>
          </p:nvPr>
        </p:nvSpPr>
        <p:spPr>
          <a:xfrm>
            <a:off x="3957416" y="1711797"/>
            <a:ext cx="1229167" cy="1229167"/>
          </a:xfrm>
        </p:spPr>
        <p:txBody>
          <a:bodyPr/>
          <a:lstStyle/>
          <a:p>
            <a:r>
              <a:rPr lang="en-GB"/>
              <a:t>Click icon to add picture</a:t>
            </a:r>
            <a:endParaRPr lang="en-US"/>
          </a:p>
        </p:txBody>
      </p:sp>
      <p:sp>
        <p:nvSpPr>
          <p:cNvPr id="20" name="Picture Placeholder 16">
            <a:extLst>
              <a:ext uri="{FF2B5EF4-FFF2-40B4-BE49-F238E27FC236}">
                <a16:creationId xmlns:a16="http://schemas.microsoft.com/office/drawing/2014/main" id="{5AEAB671-BE18-324F-ABC9-97F166D45249}"/>
              </a:ext>
            </a:extLst>
          </p:cNvPr>
          <p:cNvSpPr>
            <a:spLocks noGrp="1"/>
          </p:cNvSpPr>
          <p:nvPr>
            <p:ph type="pic" sz="quarter" idx="12"/>
          </p:nvPr>
        </p:nvSpPr>
        <p:spPr>
          <a:xfrm>
            <a:off x="6811823" y="1711797"/>
            <a:ext cx="1229167" cy="1229167"/>
          </a:xfrm>
        </p:spPr>
        <p:txBody>
          <a:bodyPr/>
          <a:lstStyle/>
          <a:p>
            <a:r>
              <a:rPr lang="en-GB"/>
              <a:t>Click icon to add picture</a:t>
            </a:r>
            <a:endParaRPr lang="en-US"/>
          </a:p>
        </p:txBody>
      </p:sp>
      <p:sp>
        <p:nvSpPr>
          <p:cNvPr id="30" name="Text Placeholder 5">
            <a:extLst>
              <a:ext uri="{FF2B5EF4-FFF2-40B4-BE49-F238E27FC236}">
                <a16:creationId xmlns:a16="http://schemas.microsoft.com/office/drawing/2014/main" id="{D76E8DF6-4D44-1048-8C79-C929EA6E4D54}"/>
              </a:ext>
            </a:extLst>
          </p:cNvPr>
          <p:cNvSpPr>
            <a:spLocks noGrp="1"/>
          </p:cNvSpPr>
          <p:nvPr>
            <p:ph type="body" sz="quarter" idx="13"/>
          </p:nvPr>
        </p:nvSpPr>
        <p:spPr>
          <a:xfrm>
            <a:off x="576263" y="3116108"/>
            <a:ext cx="2281237"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9E79C03E-F215-0643-A4FD-B76153DA068D}"/>
              </a:ext>
            </a:extLst>
          </p:cNvPr>
          <p:cNvSpPr>
            <a:spLocks noGrp="1"/>
          </p:cNvSpPr>
          <p:nvPr>
            <p:ph type="body" sz="quarter" idx="14"/>
          </p:nvPr>
        </p:nvSpPr>
        <p:spPr>
          <a:xfrm>
            <a:off x="576263" y="3407813"/>
            <a:ext cx="2281237"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663670B6-3C5E-A642-A060-526208E06996}"/>
              </a:ext>
            </a:extLst>
          </p:cNvPr>
          <p:cNvSpPr>
            <a:spLocks noGrp="1"/>
          </p:cNvSpPr>
          <p:nvPr>
            <p:ph type="body" sz="quarter" idx="15"/>
          </p:nvPr>
        </p:nvSpPr>
        <p:spPr>
          <a:xfrm>
            <a:off x="3432197" y="3116108"/>
            <a:ext cx="2281237"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3" name="Text Placeholder 5">
            <a:extLst>
              <a:ext uri="{FF2B5EF4-FFF2-40B4-BE49-F238E27FC236}">
                <a16:creationId xmlns:a16="http://schemas.microsoft.com/office/drawing/2014/main" id="{BDE9EAD9-CC76-6A49-9D65-E84A4BEC006A}"/>
              </a:ext>
            </a:extLst>
          </p:cNvPr>
          <p:cNvSpPr>
            <a:spLocks noGrp="1"/>
          </p:cNvSpPr>
          <p:nvPr>
            <p:ph type="body" sz="quarter" idx="16"/>
          </p:nvPr>
        </p:nvSpPr>
        <p:spPr>
          <a:xfrm>
            <a:off x="3432197" y="3407813"/>
            <a:ext cx="2281237"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4" name="Text Placeholder 5">
            <a:extLst>
              <a:ext uri="{FF2B5EF4-FFF2-40B4-BE49-F238E27FC236}">
                <a16:creationId xmlns:a16="http://schemas.microsoft.com/office/drawing/2014/main" id="{7B27B70D-081B-2548-9826-745B85FA52F8}"/>
              </a:ext>
            </a:extLst>
          </p:cNvPr>
          <p:cNvSpPr>
            <a:spLocks noGrp="1"/>
          </p:cNvSpPr>
          <p:nvPr>
            <p:ph type="body" sz="quarter" idx="17"/>
          </p:nvPr>
        </p:nvSpPr>
        <p:spPr>
          <a:xfrm>
            <a:off x="6288131" y="3116108"/>
            <a:ext cx="2281237" cy="238944"/>
          </a:xfrm>
        </p:spPr>
        <p:txBody>
          <a:bodyPr/>
          <a:lstStyle>
            <a:lvl1pPr algn="ctr">
              <a:buClr>
                <a:schemeClr val="accent1"/>
              </a:buClr>
              <a:buNone/>
              <a:defRPr b="1">
                <a:solidFill>
                  <a:schemeClr val="accent2"/>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5" name="Text Placeholder 5">
            <a:extLst>
              <a:ext uri="{FF2B5EF4-FFF2-40B4-BE49-F238E27FC236}">
                <a16:creationId xmlns:a16="http://schemas.microsoft.com/office/drawing/2014/main" id="{EBD83762-266C-2A47-B27A-58F129BC28E3}"/>
              </a:ext>
            </a:extLst>
          </p:cNvPr>
          <p:cNvSpPr>
            <a:spLocks noGrp="1"/>
          </p:cNvSpPr>
          <p:nvPr>
            <p:ph type="body" sz="quarter" idx="18"/>
          </p:nvPr>
        </p:nvSpPr>
        <p:spPr>
          <a:xfrm>
            <a:off x="6288131" y="3407813"/>
            <a:ext cx="2281237"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pic>
        <p:nvPicPr>
          <p:cNvPr id="5" name="Picture 4" descr="Text&#10;&#10;Description automatically generated">
            <a:extLst>
              <a:ext uri="{FF2B5EF4-FFF2-40B4-BE49-F238E27FC236}">
                <a16:creationId xmlns:a16="http://schemas.microsoft.com/office/drawing/2014/main" id="{FF352B52-5ACA-0348-E172-BD64F93518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8670" y="150171"/>
            <a:ext cx="1401521" cy="895416"/>
          </a:xfrm>
          <a:prstGeom prst="rect">
            <a:avLst/>
          </a:prstGeom>
        </p:spPr>
      </p:pic>
      <p:sp>
        <p:nvSpPr>
          <p:cNvPr id="6" name="TextBox 5">
            <a:extLst>
              <a:ext uri="{FF2B5EF4-FFF2-40B4-BE49-F238E27FC236}">
                <a16:creationId xmlns:a16="http://schemas.microsoft.com/office/drawing/2014/main" id="{AE9F1DAF-17DD-11BB-27A0-5301C4356489}"/>
              </a:ext>
            </a:extLst>
          </p:cNvPr>
          <p:cNvSpPr txBox="1"/>
          <p:nvPr userDrawn="1"/>
        </p:nvSpPr>
        <p:spPr>
          <a:xfrm>
            <a:off x="288001" y="250825"/>
            <a:ext cx="457200" cy="215444"/>
          </a:xfrm>
          <a:prstGeom prst="rect">
            <a:avLst/>
          </a:prstGeom>
          <a:noFill/>
        </p:spPr>
        <p:txBody>
          <a:bodyPr wrap="square" lIns="0" tIns="0" rIns="0" bIns="0" rtlCol="0">
            <a:spAutoFit/>
          </a:bodyPr>
          <a:lstStyle/>
          <a:p>
            <a:pPr algn="l"/>
            <a:fld id="{B8179B66-FE0D-564D-8677-D1A941BFA352}" type="slidenum">
              <a:rPr lang="en-US" sz="1400" smtClean="0">
                <a:solidFill>
                  <a:schemeClr val="bg1">
                    <a:lumMod val="75000"/>
                  </a:schemeClr>
                </a:solidFill>
              </a:rPr>
              <a:pPr algn="l"/>
              <a:t>‹#›</a:t>
            </a:fld>
            <a:endParaRPr lang="en-US" sz="1050">
              <a:solidFill>
                <a:schemeClr val="bg1">
                  <a:lumMod val="75000"/>
                </a:schemeClr>
              </a:solidFill>
            </a:endParaRPr>
          </a:p>
        </p:txBody>
      </p:sp>
      <p:sp>
        <p:nvSpPr>
          <p:cNvPr id="7" name="Rectangle 6">
            <a:extLst>
              <a:ext uri="{FF2B5EF4-FFF2-40B4-BE49-F238E27FC236}">
                <a16:creationId xmlns:a16="http://schemas.microsoft.com/office/drawing/2014/main" id="{AAD619EE-4440-B01E-EEBA-F2325B933424}"/>
              </a:ext>
            </a:extLst>
          </p:cNvPr>
          <p:cNvSpPr/>
          <p:nvPr userDrawn="1"/>
        </p:nvSpPr>
        <p:spPr>
          <a:xfrm>
            <a:off x="-663" y="0"/>
            <a:ext cx="6539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32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Rectangle 61"/>
          <p:cNvSpPr>
            <a:spLocks noGrp="1" noChangeArrowheads="1"/>
          </p:cNvSpPr>
          <p:nvPr>
            <p:ph type="body" idx="1"/>
          </p:nvPr>
        </p:nvSpPr>
        <p:spPr bwMode="auto">
          <a:xfrm>
            <a:off x="291452" y="1231831"/>
            <a:ext cx="8561096" cy="29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a:extLst>
              <a:ext uri="{FF2B5EF4-FFF2-40B4-BE49-F238E27FC236}">
                <a16:creationId xmlns:a16="http://schemas.microsoft.com/office/drawing/2014/main" id="{30F42221-755A-E34E-967C-802D44C616EB}"/>
              </a:ext>
            </a:extLst>
          </p:cNvPr>
          <p:cNvSpPr>
            <a:spLocks noGrp="1"/>
          </p:cNvSpPr>
          <p:nvPr>
            <p:ph type="title"/>
          </p:nvPr>
        </p:nvSpPr>
        <p:spPr>
          <a:xfrm>
            <a:off x="288000" y="719213"/>
            <a:ext cx="8569325" cy="369332"/>
          </a:xfrm>
          <a:prstGeom prst="rect">
            <a:avLst/>
          </a:prstGeom>
        </p:spPr>
        <p:txBody>
          <a:bodyPr vert="horz" lIns="0" tIns="0" rIns="0" bIns="0" rtlCol="0" anchor="t" anchorCtr="0">
            <a:spAutoFit/>
          </a:bodyPr>
          <a:lstStyle/>
          <a:p>
            <a:r>
              <a:rPr lang="en-GB"/>
              <a:t>Click to edit Master title style</a:t>
            </a:r>
            <a:endParaRPr lang="en-US"/>
          </a:p>
        </p:txBody>
      </p:sp>
    </p:spTree>
    <p:extLst>
      <p:ext uri="{BB962C8B-B14F-4D97-AF65-F5344CB8AC3E}">
        <p14:creationId xmlns:p14="http://schemas.microsoft.com/office/powerpoint/2010/main" val="4198023292"/>
      </p:ext>
    </p:extLst>
  </p:cSld>
  <p:clrMap bg1="lt1" tx1="dk1" bg2="lt2" tx2="dk2" accent1="accent1" accent2="accent2" accent3="accent3" accent4="accent4" accent5="accent5" accent6="accent6" hlink="hlink" folHlink="folHlink"/>
  <p:sldLayoutIdLst>
    <p:sldLayoutId id="2147483701" r:id="rId1"/>
    <p:sldLayoutId id="2147483720" r:id="rId2"/>
    <p:sldLayoutId id="2147483711" r:id="rId3"/>
    <p:sldLayoutId id="2147483668" r:id="rId4"/>
    <p:sldLayoutId id="2147483719" r:id="rId5"/>
    <p:sldLayoutId id="2147483671" r:id="rId6"/>
    <p:sldLayoutId id="2147483687" r:id="rId7"/>
    <p:sldLayoutId id="2147483699" r:id="rId8"/>
    <p:sldLayoutId id="2147483713" r:id="rId9"/>
    <p:sldLayoutId id="2147483714" r:id="rId10"/>
    <p:sldLayoutId id="2147483716" r:id="rId11"/>
    <p:sldLayoutId id="2147483717" r:id="rId12"/>
  </p:sldLayoutIdLst>
  <p:hf hdr="0" dt="0"/>
  <p:txStyles>
    <p:titleStyle>
      <a:lvl1pPr algn="l" defTabSz="914400" rtl="0" eaLnBrk="1" latinLnBrk="0" hangingPunct="1">
        <a:spcBef>
          <a:spcPct val="0"/>
        </a:spcBef>
        <a:buNone/>
        <a:defRPr sz="2400" b="1" kern="1200">
          <a:solidFill>
            <a:srgbClr val="1B2D37"/>
          </a:solidFill>
          <a:latin typeface="Arial" pitchFamily="34" charset="0"/>
          <a:ea typeface="+mj-ea"/>
          <a:cs typeface="Arial" pitchFamily="34" charset="0"/>
        </a:defRPr>
      </a:lvl1pPr>
    </p:titleStyle>
    <p:bodyStyle>
      <a:lvl1pPr marL="161875" indent="-161875" algn="l" defTabSz="914400" rtl="0" eaLnBrk="1" latinLnBrk="0" hangingPunct="1">
        <a:spcBef>
          <a:spcPts val="0"/>
        </a:spcBef>
        <a:spcAft>
          <a:spcPts val="900"/>
        </a:spcAft>
        <a:buClr>
          <a:srgbClr val="005D99"/>
        </a:buClr>
        <a:buSzPct val="100000"/>
        <a:buFont typeface="Arial" panose="020B0604020202020204" pitchFamily="34" charset="0"/>
        <a:buChar char="•"/>
        <a:defRPr sz="1400" kern="1200">
          <a:solidFill>
            <a:srgbClr val="53565A"/>
          </a:solidFill>
          <a:latin typeface="Arial" pitchFamily="34" charset="0"/>
          <a:ea typeface="+mn-ea"/>
          <a:cs typeface="Arial" pitchFamily="34" charset="0"/>
        </a:defRPr>
      </a:lvl1pPr>
      <a:lvl2pPr marL="562950" indent="-177750" algn="l" defTabSz="914400" rtl="0" eaLnBrk="1" latinLnBrk="0" hangingPunct="1">
        <a:spcBef>
          <a:spcPts val="0"/>
        </a:spcBef>
        <a:spcAft>
          <a:spcPts val="900"/>
        </a:spcAft>
        <a:buClr>
          <a:srgbClr val="005D99"/>
        </a:buClr>
        <a:buSzPct val="100000"/>
        <a:buFont typeface=".Lucida Grande UI Regular"/>
        <a:buChar char="▹"/>
        <a:defRPr sz="1400" kern="1200">
          <a:solidFill>
            <a:srgbClr val="53565A"/>
          </a:solidFill>
          <a:latin typeface="Arial" pitchFamily="34" charset="0"/>
          <a:ea typeface="+mn-ea"/>
          <a:cs typeface="Arial" pitchFamily="34" charset="0"/>
        </a:defRPr>
      </a:lvl2pPr>
      <a:lvl3pPr marL="927000" indent="-156600" algn="l" defTabSz="914400" rtl="0" eaLnBrk="1" latinLnBrk="0" hangingPunct="1">
        <a:spcBef>
          <a:spcPts val="0"/>
        </a:spcBef>
        <a:spcAft>
          <a:spcPts val="900"/>
        </a:spcAft>
        <a:buClr>
          <a:srgbClr val="005D99"/>
        </a:buClr>
        <a:buFont typeface="System Font Regular"/>
        <a:buChar char="–"/>
        <a:defRPr sz="1400" kern="1200">
          <a:solidFill>
            <a:srgbClr val="53565A"/>
          </a:solidFill>
          <a:latin typeface="Arial" pitchFamily="34" charset="0"/>
          <a:ea typeface="+mn-ea"/>
          <a:cs typeface="Arial" pitchFamily="34" charset="0"/>
        </a:defRPr>
      </a:lvl3pPr>
      <a:lvl4pPr marL="1348200" indent="-156600" algn="l" defTabSz="914400" rtl="0" eaLnBrk="1" latinLnBrk="0" hangingPunct="1">
        <a:spcBef>
          <a:spcPts val="0"/>
        </a:spcBef>
        <a:spcAft>
          <a:spcPts val="900"/>
        </a:spcAft>
        <a:buFont typeface="Arial" pitchFamily="34" charset="0"/>
        <a:buChar char="–"/>
        <a:defRPr sz="1400" kern="1200">
          <a:solidFill>
            <a:srgbClr val="53565A"/>
          </a:solidFill>
          <a:latin typeface="Arial" pitchFamily="34" charset="0"/>
          <a:ea typeface="+mn-ea"/>
          <a:cs typeface="Arial" pitchFamily="34" charset="0"/>
        </a:defRPr>
      </a:lvl4pPr>
      <a:lvl5pPr marL="1697400" indent="-192600" algn="l" defTabSz="914400" rtl="0" eaLnBrk="1" latinLnBrk="0" hangingPunct="1">
        <a:spcBef>
          <a:spcPts val="0"/>
        </a:spcBef>
        <a:spcAft>
          <a:spcPts val="900"/>
        </a:spcAft>
        <a:buFont typeface="Arial" pitchFamily="34" charset="0"/>
        <a:buChar char="»"/>
        <a:defRPr sz="1400" kern="1200">
          <a:solidFill>
            <a:srgbClr val="53565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rgbClr val="585858"/>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2880">
          <p15:clr>
            <a:srgbClr val="F26B43"/>
          </p15:clr>
        </p15:guide>
        <p15:guide id="3" pos="181">
          <p15:clr>
            <a:srgbClr val="F26B43"/>
          </p15:clr>
        </p15:guide>
        <p15:guide id="4" pos="1982">
          <p15:clr>
            <a:srgbClr val="F26B43"/>
          </p15:clr>
        </p15:guide>
        <p15:guide id="5" pos="3061">
          <p15:clr>
            <a:srgbClr val="F26B43"/>
          </p15:clr>
        </p15:guide>
        <p15:guide id="6" pos="5579">
          <p15:clr>
            <a:srgbClr val="F26B43"/>
          </p15:clr>
        </p15:guide>
        <p15:guide id="7" pos="3778">
          <p15:clr>
            <a:srgbClr val="F26B43"/>
          </p15:clr>
        </p15:guide>
        <p15:guide id="8" pos="1800">
          <p15:clr>
            <a:srgbClr val="F26B43"/>
          </p15:clr>
        </p15:guide>
        <p15:guide id="9" pos="2162">
          <p15:clr>
            <a:srgbClr val="F26B43"/>
          </p15:clr>
        </p15:guide>
        <p15:guide id="10" pos="3960">
          <p15:clr>
            <a:srgbClr val="F26B43"/>
          </p15:clr>
        </p15:guide>
        <p15:guide id="11" pos="3596">
          <p15:clr>
            <a:srgbClr val="F26B43"/>
          </p15:clr>
        </p15:guide>
        <p15:guide id="12" pos="2698">
          <p15:clr>
            <a:srgbClr val="F26B43"/>
          </p15:clr>
        </p15:guide>
        <p15:guide id="13" orient="horz" pos="382">
          <p15:clr>
            <a:srgbClr val="F26B43"/>
          </p15:clr>
        </p15:guide>
        <p15:guide id="14" orient="horz" pos="3059">
          <p15:clr>
            <a:srgbClr val="F26B43"/>
          </p15:clr>
        </p15:guide>
        <p15:guide id="15" orient="horz" pos="497">
          <p15:clr>
            <a:srgbClr val="F26B43"/>
          </p15:clr>
        </p15:guide>
        <p15:guide id="16" orient="horz" pos="774">
          <p15:clr>
            <a:srgbClr val="F26B43"/>
          </p15:clr>
        </p15:guide>
        <p15:guide id="17" pos="5397">
          <p15:clr>
            <a:srgbClr val="F26B43"/>
          </p15:clr>
        </p15:guide>
        <p15:guide id="18" pos="363">
          <p15:clr>
            <a:srgbClr val="F26B43"/>
          </p15:clr>
        </p15:guide>
        <p15:guide id="19" orient="horz" pos="2877" userDrawn="1">
          <p15:clr>
            <a:srgbClr val="F26B43"/>
          </p15:clr>
        </p15:guide>
        <p15:guide id="20" orient="horz" pos="1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ive.eastsussexhighways.com/downloads/file/9/guide-to-highways" TargetMode="External"/><Relationship Id="rId2" Type="http://schemas.openxmlformats.org/officeDocument/2006/relationships/hyperlink" Target="http://www.eastsussexhighways.com/"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3D79E-93DC-5746-893F-36D7832A495D}"/>
              </a:ext>
            </a:extLst>
          </p:cNvPr>
          <p:cNvSpPr>
            <a:spLocks noGrp="1"/>
          </p:cNvSpPr>
          <p:nvPr>
            <p:ph type="title"/>
          </p:nvPr>
        </p:nvSpPr>
        <p:spPr>
          <a:xfrm>
            <a:off x="576264" y="2131880"/>
            <a:ext cx="6500731" cy="430887"/>
          </a:xfrm>
        </p:spPr>
        <p:txBody>
          <a:bodyPr/>
          <a:lstStyle/>
          <a:p>
            <a:r>
              <a:rPr lang="en-US" dirty="0"/>
              <a:t>East Sussex Highways</a:t>
            </a:r>
          </a:p>
        </p:txBody>
      </p:sp>
      <p:sp>
        <p:nvSpPr>
          <p:cNvPr id="7" name="Text Placeholder 6">
            <a:extLst>
              <a:ext uri="{FF2B5EF4-FFF2-40B4-BE49-F238E27FC236}">
                <a16:creationId xmlns:a16="http://schemas.microsoft.com/office/drawing/2014/main" id="{374B0EEF-2310-1940-ADC5-3F82B5481D8F}"/>
              </a:ext>
            </a:extLst>
          </p:cNvPr>
          <p:cNvSpPr>
            <a:spLocks noGrp="1"/>
          </p:cNvSpPr>
          <p:nvPr>
            <p:ph type="body" sz="quarter" idx="10"/>
          </p:nvPr>
        </p:nvSpPr>
        <p:spPr/>
        <p:txBody>
          <a:bodyPr>
            <a:normAutofit/>
          </a:bodyPr>
          <a:lstStyle/>
          <a:p>
            <a:r>
              <a:rPr lang="en-US"/>
              <a:t>EASLC AGM</a:t>
            </a:r>
          </a:p>
          <a:p>
            <a:r>
              <a:rPr lang="en-US"/>
              <a:t>November </a:t>
            </a:r>
            <a:r>
              <a:rPr lang="en-US" dirty="0"/>
              <a:t>2023</a:t>
            </a:r>
          </a:p>
        </p:txBody>
      </p:sp>
    </p:spTree>
    <p:extLst>
      <p:ext uri="{BB962C8B-B14F-4D97-AF65-F5344CB8AC3E}">
        <p14:creationId xmlns:p14="http://schemas.microsoft.com/office/powerpoint/2010/main" val="7901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BA83-00D9-77EC-19CE-EB95EFF42189}"/>
              </a:ext>
            </a:extLst>
          </p:cNvPr>
          <p:cNvSpPr>
            <a:spLocks noGrp="1"/>
          </p:cNvSpPr>
          <p:nvPr>
            <p:ph type="title"/>
          </p:nvPr>
        </p:nvSpPr>
        <p:spPr/>
        <p:txBody>
          <a:bodyPr/>
          <a:lstStyle/>
          <a:p>
            <a:r>
              <a:rPr lang="en-GB" dirty="0"/>
              <a:t>Highways Policies &amp; Services - Capital</a:t>
            </a:r>
          </a:p>
        </p:txBody>
      </p:sp>
      <p:sp>
        <p:nvSpPr>
          <p:cNvPr id="3" name="Text Placeholder 2">
            <a:extLst>
              <a:ext uri="{FF2B5EF4-FFF2-40B4-BE49-F238E27FC236}">
                <a16:creationId xmlns:a16="http://schemas.microsoft.com/office/drawing/2014/main" id="{225CFD6E-5651-B6CE-96DA-36417CAECFD7}"/>
              </a:ext>
            </a:extLst>
          </p:cNvPr>
          <p:cNvSpPr>
            <a:spLocks noGrp="1"/>
          </p:cNvSpPr>
          <p:nvPr>
            <p:ph type="body" sz="quarter" idx="10"/>
          </p:nvPr>
        </p:nvSpPr>
        <p:spPr>
          <a:xfrm>
            <a:off x="721519" y="1232669"/>
            <a:ext cx="7436644" cy="3627438"/>
          </a:xfrm>
        </p:spPr>
        <p:txBody>
          <a:bodyPr/>
          <a:lstStyle/>
          <a:p>
            <a:endParaRPr lang="en-GB" sz="1600" dirty="0">
              <a:solidFill>
                <a:schemeClr val="bg2"/>
              </a:solidFill>
              <a:latin typeface="Arial" panose="020B0604020202020204" pitchFamily="34" charset="0"/>
            </a:endParaRPr>
          </a:p>
          <a:p>
            <a:pPr marL="285750" indent="-285750">
              <a:buFont typeface="Arial" panose="020B0604020202020204" pitchFamily="34" charset="0"/>
              <a:buChar char="•"/>
            </a:pPr>
            <a:r>
              <a:rPr lang="en-GB" dirty="0">
                <a:solidFill>
                  <a:schemeClr val="bg2"/>
                </a:solidFill>
                <a:latin typeface="Arial" panose="020B0604020202020204" pitchFamily="34" charset="0"/>
              </a:rPr>
              <a:t>Capital works are funded from one-off Capital Investment funder from Government grant </a:t>
            </a:r>
            <a:r>
              <a:rPr lang="en-GB" dirty="0">
                <a:solidFill>
                  <a:schemeClr val="bg2"/>
                </a:solidFill>
              </a:rPr>
              <a:t>and Council borrowing</a:t>
            </a:r>
            <a:endParaRPr lang="en-GB" dirty="0">
              <a:solidFill>
                <a:schemeClr val="bg2"/>
              </a:solidFill>
              <a:latin typeface="Arial" panose="020B0604020202020204" pitchFamily="34" charset="0"/>
            </a:endParaRPr>
          </a:p>
          <a:p>
            <a:pPr marL="285750" indent="-285750">
              <a:buFont typeface="Arial" panose="020B0604020202020204" pitchFamily="34" charset="0"/>
              <a:buChar char="•"/>
            </a:pPr>
            <a:r>
              <a:rPr lang="en-GB" dirty="0">
                <a:solidFill>
                  <a:schemeClr val="bg2"/>
                </a:solidFill>
                <a:latin typeface="Arial" panose="020B0604020202020204" pitchFamily="34" charset="0"/>
              </a:rPr>
              <a:t>This type of funding cannot be used for reactive works such as filling potholes, but can be used for replacement works such as resurfacing and patching.  </a:t>
            </a:r>
          </a:p>
          <a:p>
            <a:pPr marL="285750" indent="-285750">
              <a:buFont typeface="Arial" panose="020B0604020202020204" pitchFamily="34" charset="0"/>
              <a:buChar char="•"/>
            </a:pPr>
            <a:r>
              <a:rPr lang="en-GB" dirty="0">
                <a:solidFill>
                  <a:schemeClr val="bg2"/>
                </a:solidFill>
                <a:latin typeface="Arial" panose="020B0604020202020204" pitchFamily="34" charset="0"/>
              </a:rPr>
              <a:t>These works are usually larger scale and deal with multiple issues at once and are delivered through an annual programme produced at the beginning of each year.</a:t>
            </a:r>
          </a:p>
          <a:p>
            <a:pPr marL="285750" indent="-285750">
              <a:buFont typeface="Arial" panose="020B0604020202020204" pitchFamily="34" charset="0"/>
              <a:buChar char="•"/>
            </a:pPr>
            <a:r>
              <a:rPr lang="en-GB" dirty="0">
                <a:solidFill>
                  <a:schemeClr val="bg2"/>
                </a:solidFill>
                <a:latin typeface="Arial" panose="020B0604020202020204" pitchFamily="34" charset="0"/>
              </a:rPr>
              <a:t>Resurfacing roads and footways, bridge repairs, street lighting column replacement, upgrades to traffic signals etc</a:t>
            </a:r>
          </a:p>
          <a:p>
            <a:endParaRPr lang="en-GB" dirty="0"/>
          </a:p>
        </p:txBody>
      </p:sp>
    </p:spTree>
    <p:extLst>
      <p:ext uri="{BB962C8B-B14F-4D97-AF65-F5344CB8AC3E}">
        <p14:creationId xmlns:p14="http://schemas.microsoft.com/office/powerpoint/2010/main" val="404141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1A8C-70EC-1465-1C58-AAE52C31F045}"/>
              </a:ext>
            </a:extLst>
          </p:cNvPr>
          <p:cNvSpPr>
            <a:spLocks noGrp="1"/>
          </p:cNvSpPr>
          <p:nvPr>
            <p:ph type="title"/>
          </p:nvPr>
        </p:nvSpPr>
        <p:spPr/>
        <p:txBody>
          <a:bodyPr/>
          <a:lstStyle/>
          <a:p>
            <a:r>
              <a:rPr lang="en-GB" dirty="0"/>
              <a:t>Annual Highway Condition Surveys</a:t>
            </a:r>
          </a:p>
        </p:txBody>
      </p:sp>
      <p:sp>
        <p:nvSpPr>
          <p:cNvPr id="3" name="Text Placeholder 2">
            <a:extLst>
              <a:ext uri="{FF2B5EF4-FFF2-40B4-BE49-F238E27FC236}">
                <a16:creationId xmlns:a16="http://schemas.microsoft.com/office/drawing/2014/main" id="{A9738B2B-7BE8-70F2-D02B-C0F05E82E299}"/>
              </a:ext>
            </a:extLst>
          </p:cNvPr>
          <p:cNvSpPr>
            <a:spLocks noGrp="1"/>
          </p:cNvSpPr>
          <p:nvPr>
            <p:ph type="body" sz="quarter" idx="10"/>
          </p:nvPr>
        </p:nvSpPr>
        <p:spPr>
          <a:xfrm>
            <a:off x="289587" y="1232669"/>
            <a:ext cx="4388739" cy="3627438"/>
          </a:xfrm>
        </p:spPr>
        <p:txBody>
          <a:bodyPr/>
          <a:lstStyle/>
          <a:p>
            <a:pPr marL="285750"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r>
              <a:rPr lang="en-GB" dirty="0">
                <a:solidFill>
                  <a:schemeClr val="bg2"/>
                </a:solidFill>
                <a:latin typeface="Arial" panose="020B0604020202020204" pitchFamily="34" charset="0"/>
              </a:rPr>
              <a:t>Highway condition surveys (red, amber, green condition) – including skid resistance and road grip</a:t>
            </a:r>
            <a:endParaRPr lang="en-GB" dirty="0">
              <a:solidFill>
                <a:schemeClr val="bg2"/>
              </a:solidFill>
            </a:endParaRPr>
          </a:p>
          <a:p>
            <a:pPr marL="285750" indent="-285750">
              <a:buFont typeface="Arial" panose="020B0604020202020204" pitchFamily="34" charset="0"/>
              <a:buChar char="•"/>
            </a:pPr>
            <a:r>
              <a:rPr lang="en-GB" dirty="0">
                <a:solidFill>
                  <a:schemeClr val="bg2"/>
                </a:solidFill>
                <a:latin typeface="Arial" panose="020B0604020202020204" pitchFamily="34" charset="0"/>
              </a:rPr>
              <a:t>Defect reports from customers </a:t>
            </a:r>
            <a:endParaRPr lang="en-GB" dirty="0">
              <a:solidFill>
                <a:schemeClr val="bg2"/>
              </a:solidFill>
            </a:endParaRPr>
          </a:p>
          <a:p>
            <a:pPr marL="285750" indent="-285750">
              <a:buFont typeface="Arial" panose="020B0604020202020204" pitchFamily="34" charset="0"/>
              <a:buChar char="•"/>
            </a:pPr>
            <a:r>
              <a:rPr lang="en-GB" dirty="0">
                <a:solidFill>
                  <a:schemeClr val="bg2"/>
                </a:solidFill>
                <a:latin typeface="Arial" panose="020B0604020202020204" pitchFamily="34" charset="0"/>
              </a:rPr>
              <a:t>Routine inspections by </a:t>
            </a:r>
            <a:r>
              <a:rPr lang="en-GB" dirty="0">
                <a:solidFill>
                  <a:schemeClr val="bg2"/>
                </a:solidFill>
              </a:rPr>
              <a:t>o</a:t>
            </a:r>
            <a:r>
              <a:rPr lang="en-GB" dirty="0">
                <a:solidFill>
                  <a:schemeClr val="bg2"/>
                </a:solidFill>
                <a:latin typeface="Arial" panose="020B0604020202020204" pitchFamily="34" charset="0"/>
              </a:rPr>
              <a:t>ur Highway Stewards </a:t>
            </a:r>
          </a:p>
          <a:p>
            <a:pPr marL="285750" indent="-285750">
              <a:buFont typeface="Arial" panose="020B0604020202020204" pitchFamily="34" charset="0"/>
              <a:buChar char="•"/>
            </a:pPr>
            <a:r>
              <a:rPr lang="en-GB" dirty="0">
                <a:solidFill>
                  <a:schemeClr val="bg2"/>
                </a:solidFill>
              </a:rPr>
              <a:t>We then</a:t>
            </a:r>
            <a:r>
              <a:rPr lang="en-GB" dirty="0">
                <a:solidFill>
                  <a:schemeClr val="bg2"/>
                </a:solidFill>
                <a:latin typeface="Arial" panose="020B0604020202020204" pitchFamily="34" charset="0"/>
              </a:rPr>
              <a:t> produce prioritised lists of schemes</a:t>
            </a:r>
          </a:p>
          <a:p>
            <a:endParaRPr lang="en-GB" dirty="0"/>
          </a:p>
        </p:txBody>
      </p:sp>
      <p:pic>
        <p:nvPicPr>
          <p:cNvPr id="4" name="Picture 2" descr="C:\Users\annabelleh\Desktop\RAG map.PNG">
            <a:extLst>
              <a:ext uri="{FF2B5EF4-FFF2-40B4-BE49-F238E27FC236}">
                <a16:creationId xmlns:a16="http://schemas.microsoft.com/office/drawing/2014/main" id="{4C2EB707-65C7-01B3-EEEC-C1790573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267" y="1367271"/>
            <a:ext cx="3985146" cy="330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9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0842-2CA9-6F23-7C32-FFB2A168CF4B}"/>
              </a:ext>
            </a:extLst>
          </p:cNvPr>
          <p:cNvSpPr>
            <a:spLocks noGrp="1"/>
          </p:cNvSpPr>
          <p:nvPr>
            <p:ph type="title"/>
          </p:nvPr>
        </p:nvSpPr>
        <p:spPr/>
        <p:txBody>
          <a:bodyPr/>
          <a:lstStyle/>
          <a:p>
            <a:r>
              <a:rPr lang="en-GB" dirty="0"/>
              <a:t>Asset Management Strategy</a:t>
            </a:r>
          </a:p>
        </p:txBody>
      </p:sp>
      <p:sp>
        <p:nvSpPr>
          <p:cNvPr id="3" name="Text Placeholder 2">
            <a:extLst>
              <a:ext uri="{FF2B5EF4-FFF2-40B4-BE49-F238E27FC236}">
                <a16:creationId xmlns:a16="http://schemas.microsoft.com/office/drawing/2014/main" id="{B36F2139-3A3A-C857-4621-3D6E54B983FF}"/>
              </a:ext>
            </a:extLst>
          </p:cNvPr>
          <p:cNvSpPr>
            <a:spLocks noGrp="1"/>
          </p:cNvSpPr>
          <p:nvPr>
            <p:ph type="body" sz="quarter" idx="10"/>
          </p:nvPr>
        </p:nvSpPr>
        <p:spPr/>
        <p:txBody>
          <a:bodyPr/>
          <a:lstStyle/>
          <a:p>
            <a:r>
              <a:rPr lang="en-GB" sz="1400" dirty="0">
                <a:solidFill>
                  <a:schemeClr val="bg2"/>
                </a:solidFill>
              </a:rPr>
              <a:t>Our Asset Management Strategy sets out how the highway maintenance service </a:t>
            </a:r>
            <a:r>
              <a:rPr lang="en-GB" dirty="0">
                <a:solidFill>
                  <a:schemeClr val="bg2"/>
                </a:solidFill>
              </a:rPr>
              <a:t>is </a:t>
            </a:r>
            <a:r>
              <a:rPr lang="en-GB" sz="1400" dirty="0">
                <a:solidFill>
                  <a:schemeClr val="bg2"/>
                </a:solidFill>
              </a:rPr>
              <a:t>delivered against the Council’s key priorities, taking into account asset condition and </a:t>
            </a:r>
            <a:r>
              <a:rPr lang="en-GB" dirty="0">
                <a:solidFill>
                  <a:schemeClr val="bg2"/>
                </a:solidFill>
              </a:rPr>
              <a:t>resources available </a:t>
            </a:r>
            <a:r>
              <a:rPr lang="en-GB" sz="1400" dirty="0">
                <a:solidFill>
                  <a:schemeClr val="bg2"/>
                </a:solidFill>
              </a:rPr>
              <a:t>to ensure we make the best use of available resources</a:t>
            </a:r>
            <a:r>
              <a:rPr lang="en-GB" sz="1200" dirty="0">
                <a:solidFill>
                  <a:schemeClr val="bg2"/>
                </a:solidFill>
              </a:rPr>
              <a:t>.</a:t>
            </a:r>
          </a:p>
          <a:p>
            <a:pPr marL="342900" indent="-342900">
              <a:buFont typeface="+mj-lt"/>
              <a:buAutoNum type="arabicPeriod"/>
            </a:pPr>
            <a:endParaRPr lang="en-GB" dirty="0"/>
          </a:p>
        </p:txBody>
      </p:sp>
      <p:pic>
        <p:nvPicPr>
          <p:cNvPr id="4" name="Picture 3">
            <a:extLst>
              <a:ext uri="{FF2B5EF4-FFF2-40B4-BE49-F238E27FC236}">
                <a16:creationId xmlns:a16="http://schemas.microsoft.com/office/drawing/2014/main" id="{51E4531D-B03A-AFBF-83C2-A568BFB81E8D}"/>
              </a:ext>
            </a:extLst>
          </p:cNvPr>
          <p:cNvPicPr>
            <a:picLocks noChangeAspect="1"/>
          </p:cNvPicPr>
          <p:nvPr/>
        </p:nvPicPr>
        <p:blipFill>
          <a:blip r:embed="rId2"/>
          <a:stretch>
            <a:fillRect/>
          </a:stretch>
        </p:blipFill>
        <p:spPr>
          <a:xfrm>
            <a:off x="3112034" y="2299942"/>
            <a:ext cx="4511406" cy="2613536"/>
          </a:xfrm>
          <a:prstGeom prst="rect">
            <a:avLst/>
          </a:prstGeom>
        </p:spPr>
      </p:pic>
      <p:pic>
        <p:nvPicPr>
          <p:cNvPr id="5" name="Picture 4" descr="Close up of a toy house with a green roof">
            <a:extLst>
              <a:ext uri="{FF2B5EF4-FFF2-40B4-BE49-F238E27FC236}">
                <a16:creationId xmlns:a16="http://schemas.microsoft.com/office/drawing/2014/main" id="{9AE469ED-C6B2-FE58-6324-0220CF03CC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84" t="34762" r="40724" b="4668"/>
          <a:stretch/>
        </p:blipFill>
        <p:spPr>
          <a:xfrm>
            <a:off x="462210" y="2327845"/>
            <a:ext cx="2265373" cy="2209951"/>
          </a:xfrm>
          <a:prstGeom prst="rect">
            <a:avLst/>
          </a:prstGeom>
        </p:spPr>
      </p:pic>
      <p:pic>
        <p:nvPicPr>
          <p:cNvPr id="6" name="Picture 16">
            <a:extLst>
              <a:ext uri="{FF2B5EF4-FFF2-40B4-BE49-F238E27FC236}">
                <a16:creationId xmlns:a16="http://schemas.microsoft.com/office/drawing/2014/main" id="{0B9EB62C-9E94-EADE-925D-E017A8324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139" y="1920389"/>
            <a:ext cx="2566602" cy="1686321"/>
          </a:xfrm>
          <a:prstGeom prst="rect">
            <a:avLst/>
          </a:prstGeom>
          <a:solidFill>
            <a:srgbClr val="FFFF00"/>
          </a:solidFill>
          <a:ln w="57150">
            <a:solidFill>
              <a:schemeClr val="tx1"/>
            </a:solidFill>
            <a:miter lim="800000"/>
            <a:headEnd/>
            <a:tailEnd/>
          </a:ln>
        </p:spPr>
      </p:pic>
    </p:spTree>
    <p:extLst>
      <p:ext uri="{BB962C8B-B14F-4D97-AF65-F5344CB8AC3E}">
        <p14:creationId xmlns:p14="http://schemas.microsoft.com/office/powerpoint/2010/main" val="247238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AB37-38AD-F808-6B7C-033F7B054740}"/>
              </a:ext>
            </a:extLst>
          </p:cNvPr>
          <p:cNvSpPr>
            <a:spLocks noGrp="1"/>
          </p:cNvSpPr>
          <p:nvPr>
            <p:ph type="title"/>
          </p:nvPr>
        </p:nvSpPr>
        <p:spPr>
          <a:xfrm>
            <a:off x="707101" y="213759"/>
            <a:ext cx="7270670" cy="369332"/>
          </a:xfrm>
        </p:spPr>
        <p:txBody>
          <a:bodyPr/>
          <a:lstStyle/>
          <a:p>
            <a:r>
              <a:rPr lang="en-GB" dirty="0"/>
              <a:t>Balfour Beatty Living Places</a:t>
            </a:r>
          </a:p>
        </p:txBody>
      </p:sp>
      <p:sp>
        <p:nvSpPr>
          <p:cNvPr id="3" name="Text Placeholder 2">
            <a:extLst>
              <a:ext uri="{FF2B5EF4-FFF2-40B4-BE49-F238E27FC236}">
                <a16:creationId xmlns:a16="http://schemas.microsoft.com/office/drawing/2014/main" id="{FB325D63-2A85-4CE0-AFCF-541491E34D53}"/>
              </a:ext>
            </a:extLst>
          </p:cNvPr>
          <p:cNvSpPr>
            <a:spLocks noGrp="1"/>
          </p:cNvSpPr>
          <p:nvPr>
            <p:ph type="body" sz="quarter" idx="10"/>
          </p:nvPr>
        </p:nvSpPr>
        <p:spPr>
          <a:xfrm>
            <a:off x="3771162" y="1039970"/>
            <a:ext cx="5128998" cy="4248309"/>
          </a:xfrm>
        </p:spPr>
        <p:txBody>
          <a:bodyPr/>
          <a:lstStyle/>
          <a:p>
            <a:r>
              <a:rPr lang="en-GB" dirty="0">
                <a:solidFill>
                  <a:schemeClr val="bg2"/>
                </a:solidFill>
              </a:rPr>
              <a:t>A new contract for all highway services commenced in May 2023 with Balfour Beatty Living Places (BBLP)</a:t>
            </a:r>
          </a:p>
          <a:p>
            <a:r>
              <a:rPr lang="en-GB" dirty="0">
                <a:solidFill>
                  <a:schemeClr val="bg2"/>
                </a:solidFill>
              </a:rPr>
              <a:t>BBLP provide an end to end service on behalf of ESCC and manage all aspects of the highway maintenance services including, customer services, the repairs of safety issues on the network and managing the integrated delivery programme – delivering schemes across the County.</a:t>
            </a:r>
          </a:p>
          <a:p>
            <a:r>
              <a:rPr lang="en-GB" dirty="0">
                <a:solidFill>
                  <a:schemeClr val="bg2"/>
                </a:solidFill>
              </a:rPr>
              <a:t>BBLP have a right first time ethos, it is our commitment that repairs will only need to be done once. </a:t>
            </a:r>
          </a:p>
          <a:p>
            <a:r>
              <a:rPr lang="en-GB" dirty="0">
                <a:solidFill>
                  <a:schemeClr val="bg2"/>
                </a:solidFill>
              </a:rPr>
              <a:t>Quality Management</a:t>
            </a:r>
          </a:p>
          <a:p>
            <a:pPr lvl="1"/>
            <a:r>
              <a:rPr lang="en-GB" dirty="0">
                <a:solidFill>
                  <a:schemeClr val="bg2"/>
                </a:solidFill>
              </a:rPr>
              <a:t>Increased levels of audits</a:t>
            </a:r>
          </a:p>
          <a:p>
            <a:pPr lvl="1"/>
            <a:r>
              <a:rPr lang="en-GB" dirty="0">
                <a:solidFill>
                  <a:schemeClr val="bg2"/>
                </a:solidFill>
              </a:rPr>
              <a:t>Integrated systems enabling desktop reviews</a:t>
            </a:r>
          </a:p>
          <a:p>
            <a:pPr lvl="1"/>
            <a:r>
              <a:rPr lang="en-GB" dirty="0">
                <a:solidFill>
                  <a:schemeClr val="bg2"/>
                </a:solidFill>
              </a:rPr>
              <a:t>SPIs</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820A808C-F9CC-7BD7-CB91-9360FBF0012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670560"/>
            <a:ext cx="3637782" cy="4472939"/>
          </a:xfrm>
          <a:prstGeom prst="rect">
            <a:avLst/>
          </a:prstGeom>
        </p:spPr>
      </p:pic>
    </p:spTree>
    <p:extLst>
      <p:ext uri="{BB962C8B-B14F-4D97-AF65-F5344CB8AC3E}">
        <p14:creationId xmlns:p14="http://schemas.microsoft.com/office/powerpoint/2010/main" val="247040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F222-E410-0040-244F-E9128944D461}"/>
              </a:ext>
            </a:extLst>
          </p:cNvPr>
          <p:cNvSpPr>
            <a:spLocks noGrp="1"/>
          </p:cNvSpPr>
          <p:nvPr>
            <p:ph type="title"/>
          </p:nvPr>
        </p:nvSpPr>
        <p:spPr/>
        <p:txBody>
          <a:bodyPr/>
          <a:lstStyle/>
          <a:p>
            <a:r>
              <a:rPr lang="en-GB" dirty="0"/>
              <a:t>Life of a Pothole</a:t>
            </a:r>
          </a:p>
        </p:txBody>
      </p:sp>
      <p:sp>
        <p:nvSpPr>
          <p:cNvPr id="3" name="Text Placeholder 2">
            <a:extLst>
              <a:ext uri="{FF2B5EF4-FFF2-40B4-BE49-F238E27FC236}">
                <a16:creationId xmlns:a16="http://schemas.microsoft.com/office/drawing/2014/main" id="{A13C3077-0820-EC98-B1E1-E790573DADDD}"/>
              </a:ext>
            </a:extLst>
          </p:cNvPr>
          <p:cNvSpPr>
            <a:spLocks noGrp="1"/>
          </p:cNvSpPr>
          <p:nvPr>
            <p:ph type="body" sz="quarter" idx="10"/>
          </p:nvPr>
        </p:nvSpPr>
        <p:spPr/>
        <p:txBody>
          <a:bodyPr/>
          <a:lstStyle/>
          <a:p>
            <a:r>
              <a:rPr lang="en-US" dirty="0">
                <a:solidFill>
                  <a:schemeClr val="bg2"/>
                </a:solidFill>
              </a:rPr>
              <a:t>Our ICT system “Confirm” allows the Community Steward to stipulate the size and type of repair alongside giving details of the requirements of traffic management, plotting the exact location and taking a series of photographs to give visibility of the defect to the schedulers and gangs for when they attend site.</a:t>
            </a:r>
          </a:p>
          <a:p>
            <a:r>
              <a:rPr lang="en-US" dirty="0">
                <a:solidFill>
                  <a:schemeClr val="bg2"/>
                </a:solidFill>
              </a:rPr>
              <a:t>All works raised become visible on dashboards allowing schedulers and the Operational Control Hub full visibility of target completion dates to ensure works are scheduled in time for completion.</a:t>
            </a:r>
          </a:p>
          <a:p>
            <a:r>
              <a:rPr lang="en-US" dirty="0">
                <a:solidFill>
                  <a:schemeClr val="bg2"/>
                </a:solidFill>
              </a:rPr>
              <a:t>Our team will schedule the works in the most efficient manner with works being grouped and plotted on a map, showing the proximity of each defect to each other.</a:t>
            </a:r>
          </a:p>
          <a:p>
            <a:r>
              <a:rPr lang="en-US" dirty="0">
                <a:solidFill>
                  <a:schemeClr val="bg2"/>
                </a:solidFill>
              </a:rPr>
              <a:t> When onsite, gangs have full visibility of all the details put forward by the Community Steward. Once the gang arrives they will take before and after photos of the defect. </a:t>
            </a:r>
          </a:p>
          <a:p>
            <a:endParaRPr lang="en-GB" dirty="0"/>
          </a:p>
        </p:txBody>
      </p:sp>
    </p:spTree>
    <p:extLst>
      <p:ext uri="{BB962C8B-B14F-4D97-AF65-F5344CB8AC3E}">
        <p14:creationId xmlns:p14="http://schemas.microsoft.com/office/powerpoint/2010/main" val="196453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ECD2-9BCC-4EB1-7C02-53768AD58EB5}"/>
              </a:ext>
            </a:extLst>
          </p:cNvPr>
          <p:cNvSpPr>
            <a:spLocks noGrp="1"/>
          </p:cNvSpPr>
          <p:nvPr>
            <p:ph type="title"/>
          </p:nvPr>
        </p:nvSpPr>
        <p:spPr/>
        <p:txBody>
          <a:bodyPr/>
          <a:lstStyle/>
          <a:p>
            <a:r>
              <a:rPr lang="en-GB" dirty="0"/>
              <a:t>Our Operational Control Hub</a:t>
            </a:r>
          </a:p>
        </p:txBody>
      </p:sp>
      <p:sp>
        <p:nvSpPr>
          <p:cNvPr id="3" name="Text Placeholder 2">
            <a:extLst>
              <a:ext uri="{FF2B5EF4-FFF2-40B4-BE49-F238E27FC236}">
                <a16:creationId xmlns:a16="http://schemas.microsoft.com/office/drawing/2014/main" id="{7B1CBB22-CA4A-1A86-6DAC-AE3EF33827D5}"/>
              </a:ext>
            </a:extLst>
          </p:cNvPr>
          <p:cNvSpPr>
            <a:spLocks noGrp="1"/>
          </p:cNvSpPr>
          <p:nvPr>
            <p:ph type="body" sz="quarter" idx="10"/>
          </p:nvPr>
        </p:nvSpPr>
        <p:spPr/>
        <p:txBody>
          <a:bodyPr/>
          <a:lstStyle/>
          <a:p>
            <a:endParaRPr lang="en-GB" dirty="0"/>
          </a:p>
        </p:txBody>
      </p:sp>
      <p:pic>
        <p:nvPicPr>
          <p:cNvPr id="4" name="Picture 3">
            <a:extLst>
              <a:ext uri="{FF2B5EF4-FFF2-40B4-BE49-F238E27FC236}">
                <a16:creationId xmlns:a16="http://schemas.microsoft.com/office/drawing/2014/main" id="{E61A1141-D63E-BE6B-14D7-5F9BF8C019EF}"/>
              </a:ext>
            </a:extLst>
          </p:cNvPr>
          <p:cNvPicPr>
            <a:picLocks noChangeAspect="1"/>
          </p:cNvPicPr>
          <p:nvPr/>
        </p:nvPicPr>
        <p:blipFill>
          <a:blip r:embed="rId2"/>
          <a:stretch>
            <a:fillRect/>
          </a:stretch>
        </p:blipFill>
        <p:spPr>
          <a:xfrm>
            <a:off x="183418" y="1232669"/>
            <a:ext cx="3271363" cy="3556046"/>
          </a:xfrm>
          <a:prstGeom prst="rect">
            <a:avLst/>
          </a:prstGeom>
        </p:spPr>
      </p:pic>
      <p:pic>
        <p:nvPicPr>
          <p:cNvPr id="5" name="Picture 4" descr="A picture containing text, person, indoor, electronics&#10;&#10;Description automatically generated">
            <a:extLst>
              <a:ext uri="{FF2B5EF4-FFF2-40B4-BE49-F238E27FC236}">
                <a16:creationId xmlns:a16="http://schemas.microsoft.com/office/drawing/2014/main" id="{371611A3-D2D6-10C4-D0E8-FF416C1019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77" t="23966" r="8572" b="5509"/>
          <a:stretch/>
        </p:blipFill>
        <p:spPr>
          <a:xfrm>
            <a:off x="3966360" y="1232668"/>
            <a:ext cx="5078403" cy="3627438"/>
          </a:xfrm>
          <a:prstGeom prst="rect">
            <a:avLst/>
          </a:prstGeom>
        </p:spPr>
      </p:pic>
    </p:spTree>
    <p:extLst>
      <p:ext uri="{BB962C8B-B14F-4D97-AF65-F5344CB8AC3E}">
        <p14:creationId xmlns:p14="http://schemas.microsoft.com/office/powerpoint/2010/main" val="391208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97DF-B63F-DBE6-CD17-3DA83E09A670}"/>
              </a:ext>
            </a:extLst>
          </p:cNvPr>
          <p:cNvSpPr>
            <a:spLocks noGrp="1"/>
          </p:cNvSpPr>
          <p:nvPr>
            <p:ph type="title"/>
          </p:nvPr>
        </p:nvSpPr>
        <p:spPr/>
        <p:txBody>
          <a:bodyPr/>
          <a:lstStyle/>
          <a:p>
            <a:r>
              <a:rPr lang="en-GB" dirty="0"/>
              <a:t>How to Report Issues</a:t>
            </a:r>
          </a:p>
        </p:txBody>
      </p:sp>
      <p:sp>
        <p:nvSpPr>
          <p:cNvPr id="3" name="Text Placeholder 2">
            <a:extLst>
              <a:ext uri="{FF2B5EF4-FFF2-40B4-BE49-F238E27FC236}">
                <a16:creationId xmlns:a16="http://schemas.microsoft.com/office/drawing/2014/main" id="{425C83F4-748F-A65B-FE30-46971A04C6CA}"/>
              </a:ext>
            </a:extLst>
          </p:cNvPr>
          <p:cNvSpPr>
            <a:spLocks noGrp="1"/>
          </p:cNvSpPr>
          <p:nvPr>
            <p:ph type="body" sz="quarter" idx="10"/>
          </p:nvPr>
        </p:nvSpPr>
        <p:spPr>
          <a:xfrm>
            <a:off x="289587" y="1232669"/>
            <a:ext cx="4411953" cy="3627438"/>
          </a:xfrm>
        </p:spPr>
        <p:txBody>
          <a:bodyPr>
            <a:normAutofit/>
          </a:bodyPr>
          <a:lstStyle/>
          <a:p>
            <a:r>
              <a:rPr lang="en-GB" dirty="0">
                <a:solidFill>
                  <a:schemeClr val="bg2"/>
                </a:solidFill>
              </a:rPr>
              <a:t>District and Borough Councillors are welcome to create online customer accounts at </a:t>
            </a:r>
            <a:r>
              <a:rPr lang="en-GB" dirty="0">
                <a:solidFill>
                  <a:schemeClr val="bg2"/>
                </a:solidFill>
                <a:hlinkClick r:id="rId2">
                  <a:extLst>
                    <a:ext uri="{A12FA001-AC4F-418D-AE19-62706E023703}">
                      <ahyp:hlinkClr xmlns:ahyp="http://schemas.microsoft.com/office/drawing/2018/hyperlinkcolor" val="tx"/>
                    </a:ext>
                  </a:extLst>
                </a:hlinkClick>
              </a:rPr>
              <a:t>www.eastsussexhighways.com</a:t>
            </a:r>
            <a:endParaRPr lang="en-GB" dirty="0">
              <a:solidFill>
                <a:schemeClr val="bg2"/>
              </a:solidFill>
            </a:endParaRPr>
          </a:p>
          <a:p>
            <a:r>
              <a:rPr lang="en-GB" dirty="0">
                <a:solidFill>
                  <a:schemeClr val="bg2"/>
                </a:solidFill>
              </a:rPr>
              <a:t>You will receive automated updates as your cases progresses, with a final response as to whether any works will be carried out or not</a:t>
            </a:r>
          </a:p>
          <a:p>
            <a:r>
              <a:rPr lang="en-GB" dirty="0">
                <a:solidFill>
                  <a:schemeClr val="bg2"/>
                </a:solidFill>
              </a:rPr>
              <a:t>You can monitor and manage your open and closed cases</a:t>
            </a:r>
          </a:p>
          <a:p>
            <a:r>
              <a:rPr lang="en-GB" dirty="0">
                <a:solidFill>
                  <a:schemeClr val="bg2"/>
                </a:solidFill>
              </a:rPr>
              <a:t>You are also able to view our work programmes online and find a wealth of information about the different services we provide</a:t>
            </a:r>
          </a:p>
          <a:p>
            <a:r>
              <a:rPr lang="en-GB" dirty="0">
                <a:solidFill>
                  <a:schemeClr val="bg2"/>
                </a:solidFill>
              </a:rPr>
              <a:t>Guide to Highways </a:t>
            </a:r>
            <a:r>
              <a:rPr lang="en-GB" dirty="0">
                <a:solidFill>
                  <a:schemeClr val="bg2"/>
                </a:solidFill>
                <a:hlinkClick r:id="rId3">
                  <a:extLst>
                    <a:ext uri="{A12FA001-AC4F-418D-AE19-62706E023703}">
                      <ahyp:hlinkClr xmlns:ahyp="http://schemas.microsoft.com/office/drawing/2018/hyperlinkcolor" val="tx"/>
                    </a:ext>
                  </a:extLst>
                </a:hlinkClick>
              </a:rPr>
              <a:t>https://live.eastsussexhighways.com/downloads/file/9/guide-to-highways</a:t>
            </a:r>
            <a:endParaRPr lang="en-GB" dirty="0">
              <a:solidFill>
                <a:schemeClr val="bg2"/>
              </a:solidFill>
            </a:endParaRPr>
          </a:p>
          <a:p>
            <a:endParaRPr lang="en-GB" dirty="0"/>
          </a:p>
          <a:p>
            <a:endParaRPr lang="en-GB" dirty="0"/>
          </a:p>
          <a:p>
            <a:endParaRPr lang="en-GB" dirty="0"/>
          </a:p>
          <a:p>
            <a:endParaRPr lang="en-GB" dirty="0"/>
          </a:p>
        </p:txBody>
      </p:sp>
      <p:grpSp>
        <p:nvGrpSpPr>
          <p:cNvPr id="4" name="Group 3">
            <a:extLst>
              <a:ext uri="{FF2B5EF4-FFF2-40B4-BE49-F238E27FC236}">
                <a16:creationId xmlns:a16="http://schemas.microsoft.com/office/drawing/2014/main" id="{EF4D7567-6170-B4FB-5DED-CB0EC62F8F2A}"/>
              </a:ext>
            </a:extLst>
          </p:cNvPr>
          <p:cNvGrpSpPr/>
          <p:nvPr/>
        </p:nvGrpSpPr>
        <p:grpSpPr>
          <a:xfrm>
            <a:off x="5219007" y="1088545"/>
            <a:ext cx="3437286" cy="3732722"/>
            <a:chOff x="286675" y="1232669"/>
            <a:chExt cx="3437286" cy="3732722"/>
          </a:xfrm>
        </p:grpSpPr>
        <p:pic>
          <p:nvPicPr>
            <p:cNvPr id="5" name="Picture 4">
              <a:extLst>
                <a:ext uri="{FF2B5EF4-FFF2-40B4-BE49-F238E27FC236}">
                  <a16:creationId xmlns:a16="http://schemas.microsoft.com/office/drawing/2014/main" id="{2ADC6007-F458-B610-0DC0-FF4FDFBEAB41}"/>
                </a:ext>
              </a:extLst>
            </p:cNvPr>
            <p:cNvPicPr>
              <a:picLocks noChangeAspect="1"/>
            </p:cNvPicPr>
            <p:nvPr/>
          </p:nvPicPr>
          <p:blipFill>
            <a:blip r:embed="rId4"/>
            <a:stretch>
              <a:fillRect/>
            </a:stretch>
          </p:blipFill>
          <p:spPr>
            <a:xfrm>
              <a:off x="286675" y="1232669"/>
              <a:ext cx="3437286" cy="3732722"/>
            </a:xfrm>
            <a:prstGeom prst="rect">
              <a:avLst/>
            </a:prstGeom>
          </p:spPr>
        </p:pic>
        <p:sp>
          <p:nvSpPr>
            <p:cNvPr id="6" name="Rectangle 5">
              <a:extLst>
                <a:ext uri="{FF2B5EF4-FFF2-40B4-BE49-F238E27FC236}">
                  <a16:creationId xmlns:a16="http://schemas.microsoft.com/office/drawing/2014/main" id="{022E42F0-D5FA-DF28-9F02-FC4DDF91DAE7}"/>
                </a:ext>
              </a:extLst>
            </p:cNvPr>
            <p:cNvSpPr/>
            <p:nvPr/>
          </p:nvSpPr>
          <p:spPr>
            <a:xfrm>
              <a:off x="713509" y="2355273"/>
              <a:ext cx="928255" cy="1108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8350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47FF9F-3805-DF14-C047-31E2519FDBD1}"/>
              </a:ext>
            </a:extLst>
          </p:cNvPr>
          <p:cNvSpPr>
            <a:spLocks noGrp="1"/>
          </p:cNvSpPr>
          <p:nvPr>
            <p:ph type="body" sz="quarter" idx="10"/>
          </p:nvPr>
        </p:nvSpPr>
        <p:spPr/>
        <p:txBody>
          <a:bodyPr/>
          <a:lstStyle/>
          <a:p>
            <a:pPr marL="0" indent="0" algn="just">
              <a:buNone/>
            </a:pPr>
            <a:endParaRPr lang="en-GB" dirty="0"/>
          </a:p>
          <a:p>
            <a:pPr marL="0" indent="0" algn="just">
              <a:buNone/>
            </a:pPr>
            <a:endParaRPr lang="en-GB" dirty="0"/>
          </a:p>
          <a:p>
            <a:pPr marL="0" indent="0" algn="just">
              <a:buNone/>
            </a:pPr>
            <a:endParaRPr lang="en-GB" dirty="0"/>
          </a:p>
          <a:p>
            <a:pPr marL="0" indent="0" algn="just">
              <a:buNone/>
            </a:pPr>
            <a:endParaRPr lang="en-GB" dirty="0"/>
          </a:p>
          <a:p>
            <a:pPr marL="0" indent="0" algn="ctr">
              <a:buNone/>
            </a:pPr>
            <a:r>
              <a:rPr lang="en-GB" sz="2000" dirty="0"/>
              <a:t>Thank You &amp; Any Questions?</a:t>
            </a:r>
          </a:p>
        </p:txBody>
      </p:sp>
    </p:spTree>
    <p:extLst>
      <p:ext uri="{BB962C8B-B14F-4D97-AF65-F5344CB8AC3E}">
        <p14:creationId xmlns:p14="http://schemas.microsoft.com/office/powerpoint/2010/main" val="32157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E264-10CD-26A7-206A-8B8D62D5AD3E}"/>
              </a:ext>
            </a:extLst>
          </p:cNvPr>
          <p:cNvSpPr>
            <a:spLocks noGrp="1"/>
          </p:cNvSpPr>
          <p:nvPr>
            <p:ph type="title"/>
          </p:nvPr>
        </p:nvSpPr>
        <p:spPr/>
        <p:txBody>
          <a:bodyPr/>
          <a:lstStyle/>
          <a:p>
            <a:r>
              <a:rPr lang="en-GB" dirty="0"/>
              <a:t>Welcome &amp; Introductions</a:t>
            </a:r>
          </a:p>
        </p:txBody>
      </p:sp>
      <p:sp>
        <p:nvSpPr>
          <p:cNvPr id="3" name="Text Placeholder 2">
            <a:extLst>
              <a:ext uri="{FF2B5EF4-FFF2-40B4-BE49-F238E27FC236}">
                <a16:creationId xmlns:a16="http://schemas.microsoft.com/office/drawing/2014/main" id="{AB3CBEA4-17BF-8B44-1DA3-8CF4EE4EB657}"/>
              </a:ext>
            </a:extLst>
          </p:cNvPr>
          <p:cNvSpPr>
            <a:spLocks noGrp="1"/>
          </p:cNvSpPr>
          <p:nvPr>
            <p:ph type="body" sz="quarter" idx="10"/>
          </p:nvPr>
        </p:nvSpPr>
        <p:spPr/>
        <p:txBody>
          <a:bodyPr/>
          <a:lstStyle/>
          <a:p>
            <a:r>
              <a:rPr lang="en-GB" dirty="0">
                <a:solidFill>
                  <a:schemeClr val="bg2"/>
                </a:solidFill>
              </a:rPr>
              <a:t>Good Afternoon and Welcome to this presentation about East Sussex Highways</a:t>
            </a:r>
          </a:p>
          <a:p>
            <a:pPr lvl="1"/>
            <a:r>
              <a:rPr lang="en-GB" dirty="0">
                <a:solidFill>
                  <a:schemeClr val="bg2"/>
                </a:solidFill>
              </a:rPr>
              <a:t>Karl Taylor – Assistant Director, Operations</a:t>
            </a:r>
          </a:p>
          <a:p>
            <a:pPr lvl="1"/>
            <a:r>
              <a:rPr lang="en-GB" dirty="0">
                <a:solidFill>
                  <a:schemeClr val="bg2"/>
                </a:solidFill>
              </a:rPr>
              <a:t>Dale Poore – Head of Service (Highways)</a:t>
            </a:r>
          </a:p>
          <a:p>
            <a:pPr lvl="1"/>
            <a:r>
              <a:rPr lang="en-GB" dirty="0">
                <a:solidFill>
                  <a:schemeClr val="bg2"/>
                </a:solidFill>
              </a:rPr>
              <a:t>Ruby Brittle – Stakeholder &amp; Engagement Manager</a:t>
            </a:r>
          </a:p>
          <a:p>
            <a:pPr lvl="1"/>
            <a:r>
              <a:rPr lang="en-GB" dirty="0">
                <a:solidFill>
                  <a:schemeClr val="bg2"/>
                </a:solidFill>
              </a:rPr>
              <a:t>Nicola Blake – Balfour Beatty Service Director</a:t>
            </a:r>
          </a:p>
          <a:p>
            <a:r>
              <a:rPr lang="en-GB" dirty="0">
                <a:solidFill>
                  <a:schemeClr val="bg2"/>
                </a:solidFill>
              </a:rPr>
              <a:t>Questions will be answered at the end of the presentation in the order they are received. </a:t>
            </a:r>
          </a:p>
        </p:txBody>
      </p:sp>
    </p:spTree>
    <p:extLst>
      <p:ext uri="{BB962C8B-B14F-4D97-AF65-F5344CB8AC3E}">
        <p14:creationId xmlns:p14="http://schemas.microsoft.com/office/powerpoint/2010/main" val="339304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6FC2-CE89-8C34-2924-F6B96A0F0145}"/>
              </a:ext>
            </a:extLst>
          </p:cNvPr>
          <p:cNvSpPr>
            <a:spLocks noGrp="1"/>
          </p:cNvSpPr>
          <p:nvPr>
            <p:ph type="title"/>
          </p:nvPr>
        </p:nvSpPr>
        <p:spPr/>
        <p:txBody>
          <a:bodyPr/>
          <a:lstStyle/>
          <a:p>
            <a:r>
              <a:rPr lang="en-GB" dirty="0"/>
              <a:t>Communities, Economy &amp; Transport</a:t>
            </a:r>
          </a:p>
        </p:txBody>
      </p:sp>
      <p:sp>
        <p:nvSpPr>
          <p:cNvPr id="3" name="Text Placeholder 2">
            <a:extLst>
              <a:ext uri="{FF2B5EF4-FFF2-40B4-BE49-F238E27FC236}">
                <a16:creationId xmlns:a16="http://schemas.microsoft.com/office/drawing/2014/main" id="{D0E0EC21-20FA-59CA-A9F2-AE7597C8D150}"/>
              </a:ext>
            </a:extLst>
          </p:cNvPr>
          <p:cNvSpPr>
            <a:spLocks noGrp="1"/>
          </p:cNvSpPr>
          <p:nvPr>
            <p:ph type="body" sz="quarter" idx="10"/>
          </p:nvPr>
        </p:nvSpPr>
        <p:spPr/>
        <p:txBody>
          <a:bodyPr>
            <a:normAutofit lnSpcReduction="10000"/>
          </a:bodyPr>
          <a:lstStyle/>
          <a:p>
            <a:pPr algn="l">
              <a:buFont typeface="Arial" panose="020B0604020202020204" pitchFamily="34" charset="0"/>
              <a:buChar char="•"/>
            </a:pPr>
            <a:r>
              <a:rPr lang="en-GB" b="1" i="0" dirty="0">
                <a:solidFill>
                  <a:srgbClr val="0B0C0C"/>
                </a:solidFill>
                <a:effectLst/>
                <a:latin typeface="Public Sans" pitchFamily="2" charset="0"/>
              </a:rPr>
              <a:t>A diverse department covering a range of public facing services, including:</a:t>
            </a:r>
            <a:br>
              <a:rPr lang="en-GB" b="0" i="0" dirty="0">
                <a:solidFill>
                  <a:srgbClr val="0B0C0C"/>
                </a:solidFill>
                <a:effectLst/>
                <a:latin typeface="Public Sans" pitchFamily="2" charset="0"/>
              </a:rPr>
            </a:br>
            <a:endParaRPr lang="en-GB" b="0" i="0" dirty="0">
              <a:solidFill>
                <a:schemeClr val="bg2"/>
              </a:solidFill>
              <a:effectLst/>
              <a:latin typeface="+mj-lt"/>
            </a:endParaRPr>
          </a:p>
          <a:p>
            <a:pPr lvl="1">
              <a:buFont typeface="Arial" panose="020B0604020202020204" pitchFamily="34" charset="0"/>
              <a:buChar char="•"/>
            </a:pPr>
            <a:r>
              <a:rPr lang="en-GB" dirty="0">
                <a:solidFill>
                  <a:schemeClr val="bg2"/>
                </a:solidFill>
                <a:latin typeface="+mj-lt"/>
              </a:rPr>
              <a:t>Highways &amp; Rights of Way</a:t>
            </a:r>
          </a:p>
          <a:p>
            <a:pPr lvl="1">
              <a:buFont typeface="Arial" panose="020B0604020202020204" pitchFamily="34" charset="0"/>
              <a:buChar char="•"/>
            </a:pPr>
            <a:r>
              <a:rPr lang="en-GB" dirty="0">
                <a:solidFill>
                  <a:schemeClr val="bg2"/>
                </a:solidFill>
                <a:latin typeface="+mj-lt"/>
              </a:rPr>
              <a:t>Transport Operations &amp; Transport Planning</a:t>
            </a:r>
          </a:p>
          <a:p>
            <a:pPr lvl="1">
              <a:buFont typeface="Arial" panose="020B0604020202020204" pitchFamily="34" charset="0"/>
              <a:buChar char="•"/>
            </a:pPr>
            <a:r>
              <a:rPr lang="en-GB" b="0" i="0" dirty="0">
                <a:solidFill>
                  <a:schemeClr val="bg2"/>
                </a:solidFill>
                <a:effectLst/>
                <a:latin typeface="+mj-lt"/>
              </a:rPr>
              <a:t>Waste Disposal</a:t>
            </a:r>
          </a:p>
          <a:p>
            <a:pPr lvl="1">
              <a:buFont typeface="Arial" panose="020B0604020202020204" pitchFamily="34" charset="0"/>
              <a:buChar char="•"/>
            </a:pPr>
            <a:r>
              <a:rPr lang="en-GB" dirty="0">
                <a:solidFill>
                  <a:schemeClr val="bg2"/>
                </a:solidFill>
                <a:latin typeface="+mj-lt"/>
              </a:rPr>
              <a:t>Libraries</a:t>
            </a:r>
          </a:p>
          <a:p>
            <a:pPr lvl="1">
              <a:buFont typeface="Arial" panose="020B0604020202020204" pitchFamily="34" charset="0"/>
              <a:buChar char="•"/>
            </a:pPr>
            <a:r>
              <a:rPr lang="en-GB" b="0" i="0" dirty="0">
                <a:solidFill>
                  <a:schemeClr val="bg2"/>
                </a:solidFill>
                <a:effectLst/>
                <a:latin typeface="+mj-lt"/>
              </a:rPr>
              <a:t>Registrations Service</a:t>
            </a:r>
          </a:p>
          <a:p>
            <a:pPr lvl="1">
              <a:buFont typeface="Arial" panose="020B0604020202020204" pitchFamily="34" charset="0"/>
              <a:buChar char="•"/>
            </a:pPr>
            <a:r>
              <a:rPr lang="en-GB" dirty="0">
                <a:solidFill>
                  <a:schemeClr val="bg2"/>
                </a:solidFill>
                <a:latin typeface="+mj-lt"/>
              </a:rPr>
              <a:t>Economic Development &amp; Skills</a:t>
            </a:r>
          </a:p>
          <a:p>
            <a:pPr lvl="1">
              <a:buFont typeface="Arial" panose="020B0604020202020204" pitchFamily="34" charset="0"/>
              <a:buChar char="•"/>
            </a:pPr>
            <a:r>
              <a:rPr lang="en-GB" b="0" i="0" dirty="0">
                <a:solidFill>
                  <a:schemeClr val="bg2"/>
                </a:solidFill>
                <a:effectLst/>
                <a:latin typeface="+mj-lt"/>
              </a:rPr>
              <a:t>Trading Standards</a:t>
            </a:r>
          </a:p>
          <a:p>
            <a:pPr lvl="1">
              <a:buFont typeface="Arial" panose="020B0604020202020204" pitchFamily="34" charset="0"/>
              <a:buChar char="•"/>
            </a:pPr>
            <a:r>
              <a:rPr lang="en-GB" dirty="0">
                <a:solidFill>
                  <a:schemeClr val="bg2"/>
                </a:solidFill>
                <a:latin typeface="+mj-lt"/>
              </a:rPr>
              <a:t>Traffic &amp; Road Safety</a:t>
            </a:r>
          </a:p>
          <a:p>
            <a:pPr lvl="1">
              <a:buFont typeface="Arial" panose="020B0604020202020204" pitchFamily="34" charset="0"/>
              <a:buChar char="•"/>
            </a:pPr>
            <a:r>
              <a:rPr lang="en-GB" b="0" i="0" dirty="0">
                <a:solidFill>
                  <a:schemeClr val="bg2"/>
                </a:solidFill>
                <a:effectLst/>
                <a:latin typeface="+mj-lt"/>
              </a:rPr>
              <a:t>Planning, Environ</a:t>
            </a:r>
            <a:r>
              <a:rPr lang="en-GB" dirty="0">
                <a:solidFill>
                  <a:schemeClr val="bg2"/>
                </a:solidFill>
                <a:latin typeface="+mj-lt"/>
              </a:rPr>
              <a:t>ment &amp; Flood Risk</a:t>
            </a:r>
          </a:p>
          <a:p>
            <a:pPr lvl="1">
              <a:buFont typeface="Arial" panose="020B0604020202020204" pitchFamily="34" charset="0"/>
              <a:buChar char="•"/>
            </a:pPr>
            <a:r>
              <a:rPr lang="en-GB" b="0" i="0" dirty="0">
                <a:solidFill>
                  <a:schemeClr val="bg2"/>
                </a:solidFill>
                <a:effectLst/>
                <a:latin typeface="+mj-lt"/>
              </a:rPr>
              <a:t>Parking Enforcement</a:t>
            </a:r>
          </a:p>
          <a:p>
            <a:pPr lvl="1">
              <a:buFont typeface="Arial" panose="020B0604020202020204" pitchFamily="34" charset="0"/>
              <a:buChar char="•"/>
            </a:pPr>
            <a:endParaRPr lang="en-GB" b="0" i="0" dirty="0">
              <a:solidFill>
                <a:srgbClr val="0B0C0C"/>
              </a:solidFill>
              <a:effectLst/>
              <a:latin typeface="Public Sans" pitchFamily="2" charset="0"/>
            </a:endParaRPr>
          </a:p>
          <a:p>
            <a:endParaRPr lang="en-GB" dirty="0"/>
          </a:p>
        </p:txBody>
      </p:sp>
    </p:spTree>
    <p:extLst>
      <p:ext uri="{BB962C8B-B14F-4D97-AF65-F5344CB8AC3E}">
        <p14:creationId xmlns:p14="http://schemas.microsoft.com/office/powerpoint/2010/main" val="106797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6242-EEF8-35B3-1F2A-A91D4B2A2171}"/>
              </a:ext>
            </a:extLst>
          </p:cNvPr>
          <p:cNvSpPr>
            <a:spLocks noGrp="1"/>
          </p:cNvSpPr>
          <p:nvPr>
            <p:ph type="title"/>
          </p:nvPr>
        </p:nvSpPr>
        <p:spPr>
          <a:xfrm>
            <a:off x="286675" y="588584"/>
            <a:ext cx="7270670" cy="369332"/>
          </a:xfrm>
        </p:spPr>
        <p:txBody>
          <a:bodyPr/>
          <a:lstStyle/>
          <a:p>
            <a:r>
              <a:rPr lang="en-GB" dirty="0"/>
              <a:t>Highways</a:t>
            </a:r>
          </a:p>
        </p:txBody>
      </p:sp>
      <p:sp>
        <p:nvSpPr>
          <p:cNvPr id="3" name="Text Placeholder 2">
            <a:extLst>
              <a:ext uri="{FF2B5EF4-FFF2-40B4-BE49-F238E27FC236}">
                <a16:creationId xmlns:a16="http://schemas.microsoft.com/office/drawing/2014/main" id="{87B0801D-E444-EFCA-B4B8-69BB2AB1A6AC}"/>
              </a:ext>
            </a:extLst>
          </p:cNvPr>
          <p:cNvSpPr>
            <a:spLocks noGrp="1"/>
          </p:cNvSpPr>
          <p:nvPr>
            <p:ph type="body" sz="quarter" idx="10"/>
          </p:nvPr>
        </p:nvSpPr>
        <p:spPr/>
        <p:txBody>
          <a:bodyPr/>
          <a:lstStyle/>
          <a:p>
            <a:endParaRPr lang="en-GB" dirty="0"/>
          </a:p>
        </p:txBody>
      </p:sp>
      <p:graphicFrame>
        <p:nvGraphicFramePr>
          <p:cNvPr id="4" name="Table 4">
            <a:extLst>
              <a:ext uri="{FF2B5EF4-FFF2-40B4-BE49-F238E27FC236}">
                <a16:creationId xmlns:a16="http://schemas.microsoft.com/office/drawing/2014/main" id="{9D7B7C72-4924-E50A-6B61-5696C2497F78}"/>
              </a:ext>
            </a:extLst>
          </p:cNvPr>
          <p:cNvGraphicFramePr>
            <a:graphicFrameLocks noGrp="1"/>
          </p:cNvGraphicFramePr>
          <p:nvPr>
            <p:extLst>
              <p:ext uri="{D42A27DB-BD31-4B8C-83A1-F6EECF244321}">
                <p14:modId xmlns:p14="http://schemas.microsoft.com/office/powerpoint/2010/main" val="1903759773"/>
              </p:ext>
            </p:extLst>
          </p:nvPr>
        </p:nvGraphicFramePr>
        <p:xfrm>
          <a:off x="286675" y="1232669"/>
          <a:ext cx="8435906" cy="3409314"/>
        </p:xfrm>
        <a:graphic>
          <a:graphicData uri="http://schemas.openxmlformats.org/drawingml/2006/table">
            <a:tbl>
              <a:tblPr firstRow="1" bandRow="1">
                <a:tableStyleId>{073A0DAA-6AF3-43AB-8588-CEC1D06C72B9}</a:tableStyleId>
              </a:tblPr>
              <a:tblGrid>
                <a:gridCol w="4168446">
                  <a:extLst>
                    <a:ext uri="{9D8B030D-6E8A-4147-A177-3AD203B41FA5}">
                      <a16:colId xmlns:a16="http://schemas.microsoft.com/office/drawing/2014/main" val="1670608960"/>
                    </a:ext>
                  </a:extLst>
                </a:gridCol>
                <a:gridCol w="4267460">
                  <a:extLst>
                    <a:ext uri="{9D8B030D-6E8A-4147-A177-3AD203B41FA5}">
                      <a16:colId xmlns:a16="http://schemas.microsoft.com/office/drawing/2014/main" val="952154346"/>
                    </a:ext>
                  </a:extLst>
                </a:gridCol>
              </a:tblGrid>
              <a:tr h="0">
                <a:tc>
                  <a:txBody>
                    <a:bodyPr/>
                    <a:lstStyle/>
                    <a:p>
                      <a:r>
                        <a:rPr lang="en-US" sz="1050" b="1" dirty="0"/>
                        <a:t> Team</a:t>
                      </a:r>
                    </a:p>
                  </a:txBody>
                  <a:tcPr/>
                </a:tc>
                <a:tc>
                  <a:txBody>
                    <a:bodyPr/>
                    <a:lstStyle/>
                    <a:p>
                      <a:r>
                        <a:rPr lang="en-US" sz="1050" b="1" dirty="0"/>
                        <a:t>Responsibilities</a:t>
                      </a:r>
                    </a:p>
                  </a:txBody>
                  <a:tcPr/>
                </a:tc>
                <a:extLst>
                  <a:ext uri="{0D108BD9-81ED-4DB2-BD59-A6C34878D82A}">
                    <a16:rowId xmlns:a16="http://schemas.microsoft.com/office/drawing/2014/main" val="2805414321"/>
                  </a:ext>
                </a:extLst>
              </a:tr>
              <a:tr h="725487">
                <a:tc>
                  <a:txBody>
                    <a:bodyPr/>
                    <a:lstStyle/>
                    <a:p>
                      <a:r>
                        <a:rPr lang="en-US" sz="1000" b="0" dirty="0"/>
                        <a:t>Highway Maintenance</a:t>
                      </a:r>
                    </a:p>
                  </a:txBody>
                  <a:tcPr/>
                </a:tc>
                <a:tc>
                  <a:txBody>
                    <a:bodyPr/>
                    <a:lstStyle/>
                    <a:p>
                      <a:r>
                        <a:rPr lang="en-US" sz="1000" b="0" dirty="0"/>
                        <a:t>Reactive Maintenance</a:t>
                      </a:r>
                    </a:p>
                    <a:p>
                      <a:r>
                        <a:rPr lang="en-US" sz="1000" b="0" dirty="0"/>
                        <a:t>Planned Maintenance</a:t>
                      </a:r>
                    </a:p>
                    <a:p>
                      <a:r>
                        <a:rPr lang="en-US" sz="1000" b="0" dirty="0"/>
                        <a:t>Customer Contact Centre</a:t>
                      </a:r>
                    </a:p>
                    <a:p>
                      <a:r>
                        <a:rPr lang="en-US" sz="1000" b="0" dirty="0"/>
                        <a:t>Coordination of Utility Works</a:t>
                      </a:r>
                    </a:p>
                    <a:p>
                      <a:r>
                        <a:rPr lang="en-US" sz="1000" b="0" dirty="0"/>
                        <a:t>Delivery of Capital Schemes</a:t>
                      </a:r>
                    </a:p>
                  </a:txBody>
                  <a:tcPr/>
                </a:tc>
                <a:extLst>
                  <a:ext uri="{0D108BD9-81ED-4DB2-BD59-A6C34878D82A}">
                    <a16:rowId xmlns:a16="http://schemas.microsoft.com/office/drawing/2014/main" val="1440830754"/>
                  </a:ext>
                </a:extLst>
              </a:tr>
              <a:tr h="725487">
                <a:tc>
                  <a:txBody>
                    <a:bodyPr/>
                    <a:lstStyle/>
                    <a:p>
                      <a:r>
                        <a:rPr lang="en-US" sz="1000" b="0" dirty="0"/>
                        <a:t>Traffic &amp; Road Safety</a:t>
                      </a:r>
                    </a:p>
                  </a:txBody>
                  <a:tcPr/>
                </a:tc>
                <a:tc>
                  <a:txBody>
                    <a:bodyPr/>
                    <a:lstStyle/>
                    <a:p>
                      <a:r>
                        <a:rPr lang="en-US" sz="1000" b="0" dirty="0"/>
                        <a:t>Speed Limits &amp; Traffic Restrictions</a:t>
                      </a:r>
                    </a:p>
                    <a:p>
                      <a:r>
                        <a:rPr lang="en-US" sz="1000" b="0" dirty="0"/>
                        <a:t>New Traffic Lines &amp; Signs (ex Parking)</a:t>
                      </a:r>
                    </a:p>
                    <a:p>
                      <a:r>
                        <a:rPr lang="en-US" sz="1000" b="0" dirty="0"/>
                        <a:t>Pedestrian Crossing Requests</a:t>
                      </a:r>
                    </a:p>
                    <a:p>
                      <a:r>
                        <a:rPr lang="en-US" sz="1000" b="0" dirty="0"/>
                        <a:t>Traffic Calming Requests</a:t>
                      </a:r>
                    </a:p>
                    <a:p>
                      <a:r>
                        <a:rPr lang="en-US" sz="1000" b="0" dirty="0"/>
                        <a:t>School Crossing Patrols</a:t>
                      </a:r>
                    </a:p>
                  </a:txBody>
                  <a:tcPr/>
                </a:tc>
                <a:extLst>
                  <a:ext uri="{0D108BD9-81ED-4DB2-BD59-A6C34878D82A}">
                    <a16:rowId xmlns:a16="http://schemas.microsoft.com/office/drawing/2014/main" val="3606531627"/>
                  </a:ext>
                </a:extLst>
              </a:tr>
              <a:tr h="725487">
                <a:tc>
                  <a:txBody>
                    <a:bodyPr/>
                    <a:lstStyle/>
                    <a:p>
                      <a:r>
                        <a:rPr lang="en-US" sz="1000" b="0" dirty="0"/>
                        <a:t>Transport Development Control</a:t>
                      </a:r>
                    </a:p>
                  </a:txBody>
                  <a:tcPr/>
                </a:tc>
                <a:tc>
                  <a:txBody>
                    <a:bodyPr/>
                    <a:lstStyle/>
                    <a:p>
                      <a:r>
                        <a:rPr lang="en-US" sz="1000" b="0" dirty="0"/>
                        <a:t>Highway Land Information</a:t>
                      </a:r>
                    </a:p>
                    <a:p>
                      <a:r>
                        <a:rPr lang="en-US" sz="1000" b="0" dirty="0"/>
                        <a:t>Pre-App &amp; Planning Applications</a:t>
                      </a:r>
                    </a:p>
                    <a:p>
                      <a:r>
                        <a:rPr lang="en-US" sz="1000" b="0" dirty="0"/>
                        <a:t>S278 &amp; S38 Development</a:t>
                      </a:r>
                    </a:p>
                    <a:p>
                      <a:r>
                        <a:rPr lang="en-US" sz="1000" b="0" dirty="0"/>
                        <a:t>Advice on Local Plans</a:t>
                      </a:r>
                    </a:p>
                  </a:txBody>
                  <a:tcPr/>
                </a:tc>
                <a:extLst>
                  <a:ext uri="{0D108BD9-81ED-4DB2-BD59-A6C34878D82A}">
                    <a16:rowId xmlns:a16="http://schemas.microsoft.com/office/drawing/2014/main" val="553303797"/>
                  </a:ext>
                </a:extLst>
              </a:tr>
              <a:tr h="725487">
                <a:tc>
                  <a:txBody>
                    <a:bodyPr/>
                    <a:lstStyle/>
                    <a:p>
                      <a:r>
                        <a:rPr lang="en-US" sz="1000" b="0" dirty="0"/>
                        <a:t>Transport Planning</a:t>
                      </a:r>
                    </a:p>
                  </a:txBody>
                  <a:tcPr/>
                </a:tc>
                <a:tc>
                  <a:txBody>
                    <a:bodyPr/>
                    <a:lstStyle/>
                    <a:p>
                      <a:r>
                        <a:rPr lang="en-US" sz="1000" b="0" dirty="0"/>
                        <a:t>Manage Local Transport Plan &amp; local Transport Schemes</a:t>
                      </a:r>
                    </a:p>
                    <a:p>
                      <a:r>
                        <a:rPr lang="en-US" sz="1000" b="0" dirty="0"/>
                        <a:t>Transport Policy</a:t>
                      </a:r>
                    </a:p>
                    <a:p>
                      <a:r>
                        <a:rPr lang="en-US" sz="1000" b="0" dirty="0"/>
                        <a:t>Walking &amp; Cycling Strategy</a:t>
                      </a:r>
                    </a:p>
                    <a:p>
                      <a:r>
                        <a:rPr lang="en-US" sz="1000" b="0" dirty="0"/>
                        <a:t>Transport Monitoring</a:t>
                      </a:r>
                    </a:p>
                  </a:txBody>
                  <a:tcPr/>
                </a:tc>
                <a:extLst>
                  <a:ext uri="{0D108BD9-81ED-4DB2-BD59-A6C34878D82A}">
                    <a16:rowId xmlns:a16="http://schemas.microsoft.com/office/drawing/2014/main" val="2892392002"/>
                  </a:ext>
                </a:extLst>
              </a:tr>
            </a:tbl>
          </a:graphicData>
        </a:graphic>
      </p:graphicFrame>
    </p:spTree>
    <p:extLst>
      <p:ext uri="{BB962C8B-B14F-4D97-AF65-F5344CB8AC3E}">
        <p14:creationId xmlns:p14="http://schemas.microsoft.com/office/powerpoint/2010/main" val="347467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51CB-57B3-A326-E74B-DC5CEA620763}"/>
              </a:ext>
            </a:extLst>
          </p:cNvPr>
          <p:cNvSpPr>
            <a:spLocks noGrp="1"/>
          </p:cNvSpPr>
          <p:nvPr>
            <p:ph type="title"/>
          </p:nvPr>
        </p:nvSpPr>
        <p:spPr>
          <a:xfrm>
            <a:off x="289587" y="283393"/>
            <a:ext cx="7270670" cy="369332"/>
          </a:xfrm>
        </p:spPr>
        <p:txBody>
          <a:bodyPr/>
          <a:lstStyle/>
          <a:p>
            <a:r>
              <a:rPr lang="en-GB" dirty="0"/>
              <a:t>Highway Responsibilities</a:t>
            </a:r>
          </a:p>
        </p:txBody>
      </p:sp>
      <p:sp>
        <p:nvSpPr>
          <p:cNvPr id="3" name="Text Placeholder 2">
            <a:extLst>
              <a:ext uri="{FF2B5EF4-FFF2-40B4-BE49-F238E27FC236}">
                <a16:creationId xmlns:a16="http://schemas.microsoft.com/office/drawing/2014/main" id="{2B2D499D-89AB-DB83-62B1-682CC5F1066E}"/>
              </a:ext>
            </a:extLst>
          </p:cNvPr>
          <p:cNvSpPr>
            <a:spLocks noGrp="1"/>
          </p:cNvSpPr>
          <p:nvPr>
            <p:ph type="body" sz="quarter" idx="10"/>
          </p:nvPr>
        </p:nvSpPr>
        <p:spPr/>
        <p:txBody>
          <a:bodyPr>
            <a:normAutofit fontScale="92500" lnSpcReduction="20000"/>
          </a:bodyPr>
          <a:lstStyle/>
          <a:p>
            <a:pPr marL="342900" indent="-342900">
              <a:buFont typeface="Arial" panose="020B0604020202020204" pitchFamily="34" charset="0"/>
              <a:buChar char="•"/>
            </a:pPr>
            <a:r>
              <a:rPr lang="en-GB" sz="1500" dirty="0">
                <a:solidFill>
                  <a:schemeClr val="bg2"/>
                </a:solidFill>
              </a:rPr>
              <a:t>ESCC is the local Highway Authority</a:t>
            </a:r>
          </a:p>
          <a:p>
            <a:pPr marL="743975" lvl="1" indent="-342900">
              <a:buFont typeface="Arial" panose="020B0604020202020204" pitchFamily="34" charset="0"/>
              <a:buChar char="•"/>
            </a:pPr>
            <a:r>
              <a:rPr lang="en-GB" sz="1500" dirty="0">
                <a:solidFill>
                  <a:schemeClr val="bg2"/>
                </a:solidFill>
              </a:rPr>
              <a:t>East Sussex Highways is responsible for maintenance of 2000 miles of road</a:t>
            </a:r>
          </a:p>
          <a:p>
            <a:pPr marL="342900" indent="-342900">
              <a:buFont typeface="Arial" panose="020B0604020202020204" pitchFamily="34" charset="0"/>
              <a:buChar char="•"/>
            </a:pPr>
            <a:r>
              <a:rPr lang="en-GB" sz="1500" dirty="0">
                <a:solidFill>
                  <a:schemeClr val="bg2"/>
                </a:solidFill>
              </a:rPr>
              <a:t>National Highways</a:t>
            </a:r>
          </a:p>
          <a:p>
            <a:pPr marL="743975" lvl="1" indent="-342900">
              <a:buFont typeface="Arial" panose="020B0604020202020204" pitchFamily="34" charset="0"/>
              <a:buChar char="•"/>
            </a:pPr>
            <a:r>
              <a:rPr lang="en-GB" sz="1500" dirty="0">
                <a:solidFill>
                  <a:schemeClr val="bg2"/>
                </a:solidFill>
              </a:rPr>
              <a:t>Responsible for maintenance of trunk roads (A27, A26, A21 &amp; A259)</a:t>
            </a:r>
          </a:p>
          <a:p>
            <a:pPr marL="342900" indent="-342900">
              <a:buFont typeface="Arial" panose="020B0604020202020204" pitchFamily="34" charset="0"/>
              <a:buChar char="•"/>
            </a:pPr>
            <a:r>
              <a:rPr lang="en-GB" sz="1500" dirty="0">
                <a:solidFill>
                  <a:schemeClr val="bg2"/>
                </a:solidFill>
              </a:rPr>
              <a:t>District and Borough Councils responsible for:</a:t>
            </a:r>
          </a:p>
          <a:p>
            <a:pPr marL="743975" lvl="1" indent="-342900">
              <a:buFont typeface="Arial" panose="020B0604020202020204" pitchFamily="34" charset="0"/>
              <a:buChar char="•"/>
            </a:pPr>
            <a:r>
              <a:rPr lang="en-GB" sz="1500" dirty="0">
                <a:solidFill>
                  <a:schemeClr val="bg2"/>
                </a:solidFill>
              </a:rPr>
              <a:t>Litter picking (including clearing leaves)</a:t>
            </a:r>
          </a:p>
          <a:p>
            <a:pPr marL="743975" lvl="1" indent="-342900">
              <a:buFont typeface="Arial" panose="020B0604020202020204" pitchFamily="34" charset="0"/>
              <a:buChar char="•"/>
            </a:pPr>
            <a:r>
              <a:rPr lang="en-GB" sz="1500" dirty="0">
                <a:solidFill>
                  <a:schemeClr val="bg2"/>
                </a:solidFill>
              </a:rPr>
              <a:t>Road sweeping</a:t>
            </a:r>
          </a:p>
          <a:p>
            <a:pPr marL="743975" lvl="1" indent="-342900">
              <a:buFont typeface="Arial" panose="020B0604020202020204" pitchFamily="34" charset="0"/>
              <a:buChar char="•"/>
            </a:pPr>
            <a:r>
              <a:rPr lang="en-GB" sz="1500" dirty="0">
                <a:solidFill>
                  <a:schemeClr val="bg2"/>
                </a:solidFill>
              </a:rPr>
              <a:t>Maintenance of “road name” signs</a:t>
            </a:r>
          </a:p>
          <a:p>
            <a:pPr marL="743975" lvl="1" indent="-342900">
              <a:buFont typeface="Arial" panose="020B0604020202020204" pitchFamily="34" charset="0"/>
              <a:buChar char="•"/>
            </a:pPr>
            <a:r>
              <a:rPr lang="en-GB" sz="1500" dirty="0">
                <a:solidFill>
                  <a:schemeClr val="bg2"/>
                </a:solidFill>
              </a:rPr>
              <a:t>Eastbourne Borough Council look after highway trees and carry out weed control and urban grass cutting on behalf of ESCC behalf</a:t>
            </a:r>
          </a:p>
          <a:p>
            <a:pPr marL="743975" lvl="1" indent="-342900">
              <a:buFont typeface="Arial" panose="020B0604020202020204" pitchFamily="34" charset="0"/>
              <a:buChar char="•"/>
            </a:pPr>
            <a:r>
              <a:rPr lang="en-GB" sz="1500" dirty="0">
                <a:solidFill>
                  <a:schemeClr val="bg2"/>
                </a:solidFill>
              </a:rPr>
              <a:t>Hastings Brough Council look after highway trees on behalf of ESCC</a:t>
            </a:r>
          </a:p>
          <a:p>
            <a:pPr marL="342900" indent="-342900"/>
            <a:r>
              <a:rPr lang="en-GB" sz="1500" dirty="0">
                <a:solidFill>
                  <a:schemeClr val="bg2"/>
                </a:solidFill>
              </a:rPr>
              <a:t>Utility Companies:</a:t>
            </a:r>
          </a:p>
          <a:p>
            <a:pPr marL="743975" lvl="1" indent="-342900">
              <a:buFont typeface="Arial" panose="020B0604020202020204" pitchFamily="34" charset="0"/>
              <a:buChar char="•"/>
            </a:pPr>
            <a:r>
              <a:rPr lang="en-GB" sz="1500" dirty="0">
                <a:solidFill>
                  <a:schemeClr val="bg2"/>
                </a:solidFill>
              </a:rPr>
              <a:t>Responsible for their underground equipment, overhead wires, manhole covers, poles and cabinets</a:t>
            </a:r>
          </a:p>
          <a:p>
            <a:pPr marL="743975" lvl="1" indent="-342900">
              <a:buFont typeface="Arial" panose="020B0604020202020204" pitchFamily="34" charset="0"/>
              <a:buChar char="•"/>
            </a:pPr>
            <a:endParaRPr lang="en-GB" dirty="0"/>
          </a:p>
          <a:p>
            <a:pPr marL="743975"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390539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01ED-A625-745E-67BB-7035582F59D1}"/>
              </a:ext>
            </a:extLst>
          </p:cNvPr>
          <p:cNvSpPr>
            <a:spLocks noGrp="1"/>
          </p:cNvSpPr>
          <p:nvPr>
            <p:ph type="title"/>
          </p:nvPr>
        </p:nvSpPr>
        <p:spPr>
          <a:xfrm>
            <a:off x="564447" y="152143"/>
            <a:ext cx="7270670" cy="369332"/>
          </a:xfrm>
        </p:spPr>
        <p:txBody>
          <a:bodyPr/>
          <a:lstStyle/>
          <a:p>
            <a:r>
              <a:rPr lang="en-GB" dirty="0"/>
              <a:t>Highways Policies and Services</a:t>
            </a:r>
          </a:p>
        </p:txBody>
      </p:sp>
      <p:sp>
        <p:nvSpPr>
          <p:cNvPr id="3" name="Text Placeholder 2">
            <a:extLst>
              <a:ext uri="{FF2B5EF4-FFF2-40B4-BE49-F238E27FC236}">
                <a16:creationId xmlns:a16="http://schemas.microsoft.com/office/drawing/2014/main" id="{9E94FFED-1871-FE2C-CC7C-B4C04C7B73E0}"/>
              </a:ext>
            </a:extLst>
          </p:cNvPr>
          <p:cNvSpPr>
            <a:spLocks noGrp="1"/>
          </p:cNvSpPr>
          <p:nvPr>
            <p:ph type="body" sz="quarter" idx="10"/>
          </p:nvPr>
        </p:nvSpPr>
        <p:spPr>
          <a:xfrm>
            <a:off x="289587" y="857250"/>
            <a:ext cx="8567738" cy="4286250"/>
          </a:xfrm>
        </p:spPr>
        <p:txBody>
          <a:bodyPr>
            <a:normAutofit fontScale="77500" lnSpcReduction="20000"/>
          </a:bodyPr>
          <a:lstStyle/>
          <a:p>
            <a:pPr marL="342900" indent="-342900">
              <a:buFont typeface="Arial" panose="020B0604020202020204" pitchFamily="34" charset="0"/>
              <a:buChar char="•"/>
            </a:pPr>
            <a:r>
              <a:rPr lang="en-GB" sz="1800" dirty="0">
                <a:solidFill>
                  <a:schemeClr val="bg2"/>
                </a:solidFill>
                <a:latin typeface="+mj-lt"/>
              </a:rPr>
              <a:t>East Sussex Highways work to County Council policies</a:t>
            </a:r>
          </a:p>
          <a:p>
            <a:pPr marL="342900" indent="-342900">
              <a:buFont typeface="Arial" panose="020B0604020202020204" pitchFamily="34" charset="0"/>
              <a:buChar char="•"/>
            </a:pPr>
            <a:r>
              <a:rPr lang="en-GB" sz="1800" dirty="0">
                <a:solidFill>
                  <a:schemeClr val="bg2"/>
                </a:solidFill>
                <a:latin typeface="+mj-lt"/>
              </a:rPr>
              <a:t>Policies shape the approach to maintenance and enable us to use our funding and resources efficiently</a:t>
            </a:r>
          </a:p>
          <a:p>
            <a:pPr marL="342900" indent="-342900">
              <a:buFont typeface="Arial" panose="020B0604020202020204" pitchFamily="34" charset="0"/>
              <a:buChar char="•"/>
            </a:pPr>
            <a:r>
              <a:rPr lang="en-GB" sz="1800" dirty="0">
                <a:solidFill>
                  <a:schemeClr val="bg2"/>
                </a:solidFill>
                <a:latin typeface="+mj-lt"/>
              </a:rPr>
              <a:t>Our highway contractor, Balfour Beatty Living Places, work to Council Policies and Contract Specifications</a:t>
            </a:r>
          </a:p>
          <a:p>
            <a:pPr marL="342900" indent="-342900">
              <a:buFont typeface="Arial" panose="020B0604020202020204" pitchFamily="34" charset="0"/>
              <a:buChar char="•"/>
            </a:pPr>
            <a:r>
              <a:rPr lang="en-GB" sz="1800" dirty="0">
                <a:solidFill>
                  <a:schemeClr val="bg2"/>
                </a:solidFill>
                <a:latin typeface="+mj-lt"/>
              </a:rPr>
              <a:t>Council Policies define intervention criteria that determine what we do and when</a:t>
            </a:r>
          </a:p>
          <a:p>
            <a:pPr marL="0" indent="0">
              <a:buNone/>
            </a:pPr>
            <a:endParaRPr lang="en-GB" sz="1800" dirty="0">
              <a:solidFill>
                <a:schemeClr val="bg2"/>
              </a:solidFill>
              <a:latin typeface="+mj-lt"/>
            </a:endParaRPr>
          </a:p>
          <a:p>
            <a:pPr marL="0" indent="0">
              <a:buNone/>
            </a:pPr>
            <a:r>
              <a:rPr lang="en-GB" sz="1800" dirty="0">
                <a:solidFill>
                  <a:schemeClr val="bg2"/>
                </a:solidFill>
                <a:latin typeface="+mj-lt"/>
              </a:rPr>
              <a:t>The Highway Network comprises: </a:t>
            </a:r>
            <a:endParaRPr lang="en-US" sz="1800" dirty="0">
              <a:solidFill>
                <a:schemeClr val="bg2"/>
              </a:solidFill>
              <a:latin typeface="+mj-lt"/>
              <a:cs typeface="Arial" charset="0"/>
            </a:endParaRPr>
          </a:p>
          <a:p>
            <a:pPr lvl="1">
              <a:buFont typeface="Arial" panose="020B0604020202020204" pitchFamily="34" charset="0"/>
              <a:buChar char="•"/>
            </a:pPr>
            <a:r>
              <a:rPr lang="en-US" sz="1800" dirty="0">
                <a:solidFill>
                  <a:schemeClr val="bg2"/>
                </a:solidFill>
                <a:latin typeface="+mj-lt"/>
                <a:cs typeface="Arial" charset="0"/>
              </a:rPr>
              <a:t>Over</a:t>
            </a:r>
            <a:r>
              <a:rPr lang="en-US" sz="1800" dirty="0">
                <a:solidFill>
                  <a:schemeClr val="bg2"/>
                </a:solidFill>
                <a:latin typeface="+mj-lt"/>
                <a:cs typeface="Calibri" panose="020F0502020204030204" pitchFamily="34" charset="0"/>
              </a:rPr>
              <a:t> </a:t>
            </a:r>
            <a:r>
              <a:rPr lang="en-US" sz="1800" dirty="0">
                <a:solidFill>
                  <a:schemeClr val="bg2"/>
                </a:solidFill>
                <a:latin typeface="+mj-lt"/>
                <a:cs typeface="Arial" charset="0"/>
              </a:rPr>
              <a:t>2,000 miles roads</a:t>
            </a:r>
          </a:p>
          <a:p>
            <a:pPr lvl="1">
              <a:buFont typeface="Arial" panose="020B0604020202020204" pitchFamily="34" charset="0"/>
              <a:buChar char="•"/>
            </a:pPr>
            <a:r>
              <a:rPr lang="en-US" sz="1800" dirty="0">
                <a:solidFill>
                  <a:schemeClr val="bg2"/>
                </a:solidFill>
                <a:latin typeface="+mj-lt"/>
                <a:cs typeface="Arial" charset="0"/>
              </a:rPr>
              <a:t>Over 1,500 miles footways</a:t>
            </a:r>
          </a:p>
          <a:p>
            <a:pPr lvl="1">
              <a:buFont typeface="Arial" panose="020B0604020202020204" pitchFamily="34" charset="0"/>
              <a:buChar char="•"/>
            </a:pPr>
            <a:r>
              <a:rPr lang="en-US" sz="1800" dirty="0">
                <a:solidFill>
                  <a:schemeClr val="bg2"/>
                </a:solidFill>
                <a:latin typeface="+mj-lt"/>
                <a:cs typeface="Arial" charset="0"/>
              </a:rPr>
              <a:t>974 bridges</a:t>
            </a:r>
          </a:p>
          <a:p>
            <a:pPr lvl="1">
              <a:buFont typeface="Arial" panose="020B0604020202020204" pitchFamily="34" charset="0"/>
              <a:buChar char="•"/>
            </a:pPr>
            <a:r>
              <a:rPr lang="en-US" sz="1800" dirty="0">
                <a:solidFill>
                  <a:schemeClr val="bg2"/>
                </a:solidFill>
                <a:latin typeface="+mj-lt"/>
                <a:cs typeface="Arial" charset="0"/>
              </a:rPr>
              <a:t>37,000 street lights</a:t>
            </a:r>
          </a:p>
          <a:p>
            <a:pPr lvl="1">
              <a:buFont typeface="Arial" panose="020B0604020202020204" pitchFamily="34" charset="0"/>
              <a:buChar char="•"/>
            </a:pPr>
            <a:r>
              <a:rPr lang="en-US" sz="1800" dirty="0">
                <a:solidFill>
                  <a:schemeClr val="bg2"/>
                </a:solidFill>
                <a:latin typeface="+mj-lt"/>
                <a:cs typeface="Arial" charset="0"/>
              </a:rPr>
              <a:t>200 signal junctions and crossings</a:t>
            </a:r>
          </a:p>
          <a:p>
            <a:pPr lvl="1">
              <a:buFont typeface="Arial" panose="020B0604020202020204" pitchFamily="34" charset="0"/>
              <a:buChar char="•"/>
            </a:pPr>
            <a:r>
              <a:rPr lang="en-US" sz="1800" dirty="0">
                <a:solidFill>
                  <a:schemeClr val="bg2"/>
                </a:solidFill>
                <a:latin typeface="+mj-lt"/>
                <a:cs typeface="Arial" charset="0"/>
              </a:rPr>
              <a:t>98,000 gullies with chambers, culverts and miles of pipes </a:t>
            </a:r>
          </a:p>
          <a:p>
            <a:pPr lvl="1">
              <a:buFont typeface="Arial" panose="020B0604020202020204" pitchFamily="34" charset="0"/>
              <a:buChar char="•"/>
            </a:pPr>
            <a:r>
              <a:rPr lang="en-US" sz="1800" dirty="0">
                <a:solidFill>
                  <a:schemeClr val="bg2"/>
                </a:solidFill>
                <a:latin typeface="+mj-lt"/>
                <a:cs typeface="Arial" charset="0"/>
              </a:rPr>
              <a:t>Nearly 3,000 miles grass verges and thousands of trees</a:t>
            </a:r>
          </a:p>
          <a:p>
            <a:pPr lvl="1">
              <a:buFont typeface="Arial" panose="020B0604020202020204" pitchFamily="34" charset="0"/>
              <a:buChar char="•"/>
            </a:pPr>
            <a:r>
              <a:rPr lang="en-US" sz="1800" dirty="0">
                <a:solidFill>
                  <a:schemeClr val="bg2"/>
                </a:solidFill>
                <a:latin typeface="+mj-lt"/>
                <a:cs typeface="Arial" charset="0"/>
              </a:rPr>
              <a:t>Thousands of signs, bollards, barriers, road studs  and miles of road markings</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12006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08EB-EB30-65A4-1C7F-1D56EF3B6970}"/>
              </a:ext>
            </a:extLst>
          </p:cNvPr>
          <p:cNvSpPr>
            <a:spLocks noGrp="1"/>
          </p:cNvSpPr>
          <p:nvPr>
            <p:ph type="title"/>
          </p:nvPr>
        </p:nvSpPr>
        <p:spPr/>
        <p:txBody>
          <a:bodyPr/>
          <a:lstStyle/>
          <a:p>
            <a:r>
              <a:rPr lang="en-GB" dirty="0"/>
              <a:t>Highways Policies and Services - Revenue</a:t>
            </a:r>
          </a:p>
        </p:txBody>
      </p:sp>
      <p:sp>
        <p:nvSpPr>
          <p:cNvPr id="3" name="Text Placeholder 2">
            <a:extLst>
              <a:ext uri="{FF2B5EF4-FFF2-40B4-BE49-F238E27FC236}">
                <a16:creationId xmlns:a16="http://schemas.microsoft.com/office/drawing/2014/main" id="{07CD26A1-DBB2-72F3-9017-3406B9DF544E}"/>
              </a:ext>
            </a:extLst>
          </p:cNvPr>
          <p:cNvSpPr>
            <a:spLocks noGrp="1"/>
          </p:cNvSpPr>
          <p:nvPr>
            <p:ph type="body" sz="quarter" idx="10"/>
          </p:nvPr>
        </p:nvSpPr>
        <p:spPr/>
        <p:txBody>
          <a:bodyPr>
            <a:normAutofit fontScale="77500" lnSpcReduction="20000"/>
          </a:bodyPr>
          <a:lstStyle/>
          <a:p>
            <a:pPr marL="342900" indent="-342900">
              <a:buFont typeface="Arial" panose="020B0604020202020204" pitchFamily="34" charset="0"/>
              <a:buChar char="•"/>
            </a:pPr>
            <a:r>
              <a:rPr lang="en-GB" sz="1800" dirty="0"/>
              <a:t>Revenue works are those which are funded by council tax, business rates and government grants. </a:t>
            </a:r>
          </a:p>
          <a:p>
            <a:pPr marL="342900" indent="-342900">
              <a:buFont typeface="Arial" panose="020B0604020202020204" pitchFamily="34" charset="0"/>
              <a:buChar char="•"/>
            </a:pPr>
            <a:r>
              <a:rPr lang="en-GB" sz="1800" dirty="0"/>
              <a:t>Circa £12m budget for works and services including £10.5m for Core Services:</a:t>
            </a:r>
          </a:p>
          <a:p>
            <a:pPr marL="800100" lvl="1" indent="-342900">
              <a:buFont typeface="Arial" panose="020B0604020202020204" pitchFamily="34" charset="0"/>
              <a:buChar char="•"/>
            </a:pPr>
            <a:r>
              <a:rPr lang="en-GB" sz="1800" dirty="0"/>
              <a:t>Customer Services (contact centre, communications, website, social media etc)</a:t>
            </a:r>
          </a:p>
          <a:p>
            <a:pPr marL="800100" lvl="1" indent="-342900">
              <a:buFont typeface="Arial" panose="020B0604020202020204" pitchFamily="34" charset="0"/>
              <a:buChar char="•"/>
            </a:pPr>
            <a:r>
              <a:rPr lang="en-GB" sz="1800" dirty="0"/>
              <a:t>Highway Stewards (safety inspections, customer case inspections, etc)</a:t>
            </a:r>
          </a:p>
          <a:p>
            <a:pPr marL="800100" lvl="1" indent="-342900">
              <a:buFont typeface="Arial" panose="020B0604020202020204" pitchFamily="34" charset="0"/>
              <a:buChar char="•"/>
            </a:pPr>
            <a:r>
              <a:rPr lang="en-GB" sz="1800" dirty="0"/>
              <a:t>Licencing &amp; Enforcement</a:t>
            </a:r>
          </a:p>
          <a:p>
            <a:pPr marL="800100" lvl="1" indent="-342900">
              <a:buFont typeface="Arial" panose="020B0604020202020204" pitchFamily="34" charset="0"/>
              <a:buChar char="•"/>
            </a:pPr>
            <a:r>
              <a:rPr lang="en-GB" sz="1800" dirty="0"/>
              <a:t>Claims management (red and green)</a:t>
            </a:r>
          </a:p>
          <a:p>
            <a:pPr marL="800100" lvl="1" indent="-342900">
              <a:buFont typeface="Arial" panose="020B0604020202020204" pitchFamily="34" charset="0"/>
              <a:buChar char="•"/>
            </a:pPr>
            <a:r>
              <a:rPr lang="en-GB" sz="1800" dirty="0"/>
              <a:t>Network Management</a:t>
            </a:r>
          </a:p>
          <a:p>
            <a:pPr marL="800100" lvl="1" indent="-342900">
              <a:buFont typeface="Arial" panose="020B0604020202020204" pitchFamily="34" charset="0"/>
              <a:buChar char="•"/>
            </a:pPr>
            <a:r>
              <a:rPr lang="en-GB" sz="1800" dirty="0"/>
              <a:t>Winter Maintenance</a:t>
            </a:r>
          </a:p>
          <a:p>
            <a:pPr marL="800100" lvl="1" indent="-342900">
              <a:buFont typeface="Arial" panose="020B0604020202020204" pitchFamily="34" charset="0"/>
              <a:buChar char="•"/>
            </a:pPr>
            <a:r>
              <a:rPr lang="en-GB" sz="1800" dirty="0"/>
              <a:t>Grass cutting (Rural and Urban), weed control and hedge cutting</a:t>
            </a:r>
          </a:p>
          <a:p>
            <a:pPr marL="800100" lvl="1" indent="-342900">
              <a:buFont typeface="Arial" panose="020B0604020202020204" pitchFamily="34" charset="0"/>
              <a:buChar char="•"/>
            </a:pPr>
            <a:r>
              <a:rPr lang="en-GB" sz="1800" dirty="0"/>
              <a:t>Gully cleaning, ditch and grip maintenance</a:t>
            </a:r>
          </a:p>
          <a:p>
            <a:pPr marL="800100" lvl="1" indent="-342900">
              <a:buFont typeface="Arial" panose="020B0604020202020204" pitchFamily="34" charset="0"/>
              <a:buChar char="•"/>
            </a:pPr>
            <a:r>
              <a:rPr lang="en-GB" sz="1800" dirty="0"/>
              <a:t>Safety defect repairs (potholes, basic streetlight and traffic signal repairs)</a:t>
            </a:r>
          </a:p>
          <a:p>
            <a:pPr marL="800100" lvl="1" indent="-342900">
              <a:buFont typeface="Arial" panose="020B0604020202020204" pitchFamily="34" charset="0"/>
              <a:buChar char="•"/>
            </a:pPr>
            <a:r>
              <a:rPr lang="en-GB" sz="1800" dirty="0"/>
              <a:t>Minor bridge and tunnel maintenance and repairs plus routine inspections</a:t>
            </a:r>
          </a:p>
          <a:p>
            <a:pPr marL="800100" lvl="1"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91260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D76B-2FDE-64FE-ADD9-1C7CF09D645A}"/>
              </a:ext>
            </a:extLst>
          </p:cNvPr>
          <p:cNvSpPr>
            <a:spLocks noGrp="1"/>
          </p:cNvSpPr>
          <p:nvPr>
            <p:ph type="title"/>
          </p:nvPr>
        </p:nvSpPr>
        <p:spPr>
          <a:xfrm>
            <a:off x="543183" y="173409"/>
            <a:ext cx="7270670" cy="369332"/>
          </a:xfrm>
        </p:spPr>
        <p:txBody>
          <a:bodyPr/>
          <a:lstStyle/>
          <a:p>
            <a:r>
              <a:rPr lang="en-GB" dirty="0"/>
              <a:t>Cyclical &amp; Routine Works</a:t>
            </a:r>
          </a:p>
        </p:txBody>
      </p:sp>
      <p:sp>
        <p:nvSpPr>
          <p:cNvPr id="3" name="Text Placeholder 2">
            <a:extLst>
              <a:ext uri="{FF2B5EF4-FFF2-40B4-BE49-F238E27FC236}">
                <a16:creationId xmlns:a16="http://schemas.microsoft.com/office/drawing/2014/main" id="{8FDBD99D-E7B2-6FFF-1D62-1620A7048D2B}"/>
              </a:ext>
            </a:extLst>
          </p:cNvPr>
          <p:cNvSpPr>
            <a:spLocks noGrp="1"/>
          </p:cNvSpPr>
          <p:nvPr>
            <p:ph type="body" sz="quarter" idx="10"/>
          </p:nvPr>
        </p:nvSpPr>
        <p:spPr>
          <a:xfrm>
            <a:off x="771524" y="701749"/>
            <a:ext cx="7993651" cy="4325981"/>
          </a:xfrm>
        </p:spPr>
        <p:txBody>
          <a:bodyPr>
            <a:normAutofit fontScale="92500" lnSpcReduction="10000"/>
          </a:bodyPr>
          <a:lstStyle/>
          <a:p>
            <a:r>
              <a:rPr lang="en-GB" sz="1500" dirty="0">
                <a:solidFill>
                  <a:schemeClr val="bg2"/>
                </a:solidFill>
              </a:rPr>
              <a:t>We carry out annual cyclical maintenance programmes including:</a:t>
            </a:r>
          </a:p>
          <a:p>
            <a:r>
              <a:rPr lang="en-GB" sz="1500" dirty="0">
                <a:solidFill>
                  <a:schemeClr val="bg2"/>
                </a:solidFill>
              </a:rPr>
              <a:t>Grass Cutting</a:t>
            </a:r>
          </a:p>
          <a:p>
            <a:pPr lvl="1">
              <a:buFont typeface="Arial" panose="020B0604020202020204" pitchFamily="34" charset="0"/>
              <a:buChar char="•"/>
            </a:pPr>
            <a:r>
              <a:rPr lang="en-GB" sz="1500" dirty="0">
                <a:solidFill>
                  <a:schemeClr val="bg2"/>
                </a:solidFill>
              </a:rPr>
              <a:t>Rural areas – two cuts a year</a:t>
            </a:r>
          </a:p>
          <a:p>
            <a:pPr lvl="1">
              <a:buFont typeface="Arial" panose="020B0604020202020204" pitchFamily="34" charset="0"/>
              <a:buChar char="•"/>
            </a:pPr>
            <a:r>
              <a:rPr lang="en-GB" sz="1500" dirty="0">
                <a:solidFill>
                  <a:schemeClr val="bg2"/>
                </a:solidFill>
              </a:rPr>
              <a:t>Urban areas – two cuts a year</a:t>
            </a:r>
          </a:p>
          <a:p>
            <a:r>
              <a:rPr lang="en-GB" sz="1500" dirty="0">
                <a:solidFill>
                  <a:schemeClr val="bg2"/>
                </a:solidFill>
              </a:rPr>
              <a:t>Weed spraying</a:t>
            </a:r>
          </a:p>
          <a:p>
            <a:r>
              <a:rPr lang="en-GB" sz="1500" dirty="0">
                <a:solidFill>
                  <a:schemeClr val="bg2"/>
                </a:solidFill>
              </a:rPr>
              <a:t>Gully cleaning </a:t>
            </a:r>
          </a:p>
          <a:p>
            <a:r>
              <a:rPr lang="en-GB" sz="1500" dirty="0">
                <a:solidFill>
                  <a:schemeClr val="bg2"/>
                </a:solidFill>
              </a:rPr>
              <a:t>Ditch and Grip maintenance </a:t>
            </a:r>
          </a:p>
          <a:p>
            <a:r>
              <a:rPr lang="en-GB" sz="1500" dirty="0">
                <a:solidFill>
                  <a:schemeClr val="bg2"/>
                </a:solidFill>
              </a:rPr>
              <a:t>Winter maintenance </a:t>
            </a:r>
          </a:p>
          <a:p>
            <a:pPr lvl="1">
              <a:buFont typeface="Arial" panose="020B0604020202020204" pitchFamily="34" charset="0"/>
              <a:buChar char="•"/>
            </a:pPr>
            <a:r>
              <a:rPr lang="en-GB" sz="1500" dirty="0">
                <a:solidFill>
                  <a:schemeClr val="bg2"/>
                </a:solidFill>
              </a:rPr>
              <a:t>10,000 tonnes of rock salt</a:t>
            </a:r>
          </a:p>
          <a:p>
            <a:pPr lvl="1">
              <a:buFont typeface="Arial" panose="020B0604020202020204" pitchFamily="34" charset="0"/>
              <a:buChar char="•"/>
            </a:pPr>
            <a:r>
              <a:rPr lang="en-GB" sz="1500" dirty="0">
                <a:solidFill>
                  <a:schemeClr val="bg2"/>
                </a:solidFill>
              </a:rPr>
              <a:t>21 gritting routes – both primary (41% of network) and secondary (11% of network) </a:t>
            </a:r>
          </a:p>
          <a:p>
            <a:pPr lvl="1">
              <a:buFont typeface="Arial" panose="020B0604020202020204" pitchFamily="34" charset="0"/>
              <a:buChar char="•"/>
            </a:pPr>
            <a:r>
              <a:rPr lang="en-GB" sz="1500" dirty="0">
                <a:solidFill>
                  <a:schemeClr val="bg2"/>
                </a:solidFill>
              </a:rPr>
              <a:t>Over 700 grit bins – but not all are owned by ESCC</a:t>
            </a:r>
          </a:p>
          <a:p>
            <a:r>
              <a:rPr lang="en-GB" sz="1500" dirty="0">
                <a:solidFill>
                  <a:schemeClr val="bg2"/>
                </a:solidFill>
              </a:rPr>
              <a:t>Street Lighting &amp; Traffic Signals</a:t>
            </a:r>
          </a:p>
          <a:p>
            <a:pPr marL="743975" lvl="1" indent="-342900">
              <a:buFont typeface="Arial" panose="020B0604020202020204" pitchFamily="34" charset="0"/>
              <a:buChar char="•"/>
            </a:pPr>
            <a:r>
              <a:rPr lang="en-GB" sz="1500" dirty="0">
                <a:solidFill>
                  <a:schemeClr val="bg2"/>
                </a:solidFill>
              </a:rPr>
              <a:t>Not all street lights are ours</a:t>
            </a:r>
          </a:p>
          <a:p>
            <a:pPr marL="743975" lvl="1" indent="-342900">
              <a:buFont typeface="Arial" panose="020B0604020202020204" pitchFamily="34" charset="0"/>
              <a:buChar char="•"/>
            </a:pPr>
            <a:r>
              <a:rPr lang="en-GB" sz="1500" dirty="0">
                <a:solidFill>
                  <a:schemeClr val="bg2"/>
                </a:solidFill>
              </a:rPr>
              <a:t>Dependent on power suppliers for connections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04320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7479-5DD9-92DF-FDA0-9D63A9BFF0DD}"/>
              </a:ext>
            </a:extLst>
          </p:cNvPr>
          <p:cNvSpPr>
            <a:spLocks noGrp="1"/>
          </p:cNvSpPr>
          <p:nvPr>
            <p:ph type="title"/>
          </p:nvPr>
        </p:nvSpPr>
        <p:spPr/>
        <p:txBody>
          <a:bodyPr/>
          <a:lstStyle/>
          <a:p>
            <a:r>
              <a:rPr lang="en-GB" dirty="0"/>
              <a:t>When do we repair a pothole?</a:t>
            </a:r>
          </a:p>
        </p:txBody>
      </p:sp>
      <p:pic>
        <p:nvPicPr>
          <p:cNvPr id="7" name="Picture 6">
            <a:extLst>
              <a:ext uri="{FF2B5EF4-FFF2-40B4-BE49-F238E27FC236}">
                <a16:creationId xmlns:a16="http://schemas.microsoft.com/office/drawing/2014/main" id="{6B96DFE4-8783-C13B-5CB6-13057DD30848}"/>
              </a:ext>
            </a:extLst>
          </p:cNvPr>
          <p:cNvPicPr>
            <a:picLocks noChangeAspect="1"/>
          </p:cNvPicPr>
          <p:nvPr/>
        </p:nvPicPr>
        <p:blipFill>
          <a:blip r:embed="rId2"/>
          <a:stretch>
            <a:fillRect/>
          </a:stretch>
        </p:blipFill>
        <p:spPr>
          <a:xfrm>
            <a:off x="3869473" y="1761503"/>
            <a:ext cx="4755292" cy="749873"/>
          </a:xfrm>
          <a:prstGeom prst="rect">
            <a:avLst/>
          </a:prstGeom>
        </p:spPr>
      </p:pic>
      <p:sp>
        <p:nvSpPr>
          <p:cNvPr id="3" name="Text Placeholder 2">
            <a:extLst>
              <a:ext uri="{FF2B5EF4-FFF2-40B4-BE49-F238E27FC236}">
                <a16:creationId xmlns:a16="http://schemas.microsoft.com/office/drawing/2014/main" id="{26914F64-6DEB-2C56-A1AB-006ADC658D62}"/>
              </a:ext>
            </a:extLst>
          </p:cNvPr>
          <p:cNvSpPr>
            <a:spLocks noGrp="1"/>
          </p:cNvSpPr>
          <p:nvPr>
            <p:ph type="body" sz="quarter" idx="10"/>
          </p:nvPr>
        </p:nvSpPr>
        <p:spPr/>
        <p:txBody>
          <a:bodyPr/>
          <a:lstStyle/>
          <a:p>
            <a:endParaRPr lang="en-GB" dirty="0"/>
          </a:p>
        </p:txBody>
      </p:sp>
      <p:pic>
        <p:nvPicPr>
          <p:cNvPr id="4" name="Picture 3">
            <a:extLst>
              <a:ext uri="{FF2B5EF4-FFF2-40B4-BE49-F238E27FC236}">
                <a16:creationId xmlns:a16="http://schemas.microsoft.com/office/drawing/2014/main" id="{B3342AF7-DD24-7CC0-E6F1-41B4E736E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75" y="1232669"/>
            <a:ext cx="2863624" cy="3627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0306D8F1-55B4-78F1-643B-3A157608A79C}"/>
              </a:ext>
            </a:extLst>
          </p:cNvPr>
          <p:cNvPicPr>
            <a:picLocks noChangeAspect="1"/>
          </p:cNvPicPr>
          <p:nvPr/>
        </p:nvPicPr>
        <p:blipFill rotWithShape="1">
          <a:blip r:embed="rId4"/>
          <a:srcRect l="13453" t="39654"/>
          <a:stretch/>
        </p:blipFill>
        <p:spPr>
          <a:xfrm>
            <a:off x="3274846" y="2958374"/>
            <a:ext cx="5579567" cy="1904914"/>
          </a:xfrm>
          <a:prstGeom prst="rect">
            <a:avLst/>
          </a:prstGeom>
        </p:spPr>
      </p:pic>
    </p:spTree>
    <p:extLst>
      <p:ext uri="{BB962C8B-B14F-4D97-AF65-F5344CB8AC3E}">
        <p14:creationId xmlns:p14="http://schemas.microsoft.com/office/powerpoint/2010/main" val="4170137707"/>
      </p:ext>
    </p:extLst>
  </p:cSld>
  <p:clrMapOvr>
    <a:masterClrMapping/>
  </p:clrMapOvr>
</p:sld>
</file>

<file path=ppt/theme/theme1.xml><?xml version="1.0" encoding="utf-8"?>
<a:theme xmlns:a="http://schemas.openxmlformats.org/drawingml/2006/main" name="BB 20 PPT V1">
  <a:themeElements>
    <a:clrScheme name="BB and East Sussex">
      <a:dk1>
        <a:srgbClr val="1A2D36"/>
      </a:dk1>
      <a:lt1>
        <a:srgbClr val="FFFFFF"/>
      </a:lt1>
      <a:dk2>
        <a:srgbClr val="FFFFFE"/>
      </a:dk2>
      <a:lt2>
        <a:srgbClr val="1A2D36"/>
      </a:lt2>
      <a:accent1>
        <a:srgbClr val="00A1DE"/>
      </a:accent1>
      <a:accent2>
        <a:srgbClr val="005D98"/>
      </a:accent2>
      <a:accent3>
        <a:srgbClr val="003C69"/>
      </a:accent3>
      <a:accent4>
        <a:srgbClr val="007580"/>
      </a:accent4>
      <a:accent5>
        <a:srgbClr val="BED501"/>
      </a:accent5>
      <a:accent6>
        <a:srgbClr val="48C4B0"/>
      </a:accent6>
      <a:hlink>
        <a:srgbClr val="0563C1"/>
      </a:hlink>
      <a:folHlink>
        <a:srgbClr val="954F72"/>
      </a:folHlink>
    </a:clrScheme>
    <a:fontScheme name="Arial Bo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EA549FF0-0CCD-B048-A424-4F5B4A30F6B7}" vid="{2124AE7A-3268-2744-A649-F69C15C00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9e4fcd-95e0-4dd8-85c7-0bd3ac3206b4" xsi:nil="true"/>
    <lcf76f155ced4ddcb4097134ff3c332f xmlns="97458719-93c3-4db2-91bd-2a3a4b3ee6d7">
      <Terms xmlns="http://schemas.microsoft.com/office/infopath/2007/PartnerControls"/>
    </lcf76f155ced4ddcb4097134ff3c332f>
    <Location xmlns="97458719-93c3-4db2-91bd-2a3a4b3ee6d7">XX</Location>
    <Client xmlns="97458719-93c3-4db2-91bd-2a3a4b3ee6d7" xsi:nil="true"/>
    <Originator xmlns="97458719-93c3-4db2-91bd-2a3a4b3ee6d7">BBY</Originator>
    <Revision xmlns="97458719-93c3-4db2-91bd-2a3a4b3ee6d7">P01</Revision>
    <Role xmlns="97458719-93c3-4db2-91bd-2a3a4b3ee6d7">W</Role>
    <Number xmlns="97458719-93c3-4db2-91bd-2a3a4b3ee6d7">1</Number>
    <Document_x0020_Type xmlns="97458719-93c3-4db2-91bd-2a3a4b3ee6d7" xsi:nil="true"/>
    <Suitability xmlns="97458719-93c3-4db2-91bd-2a3a4b3ee6d7">S0</Suitability>
    <Extension xmlns="97458719-93c3-4db2-91bd-2a3a4b3ee6d7" xsi:nil="true"/>
    <Updated xmlns="97458719-93c3-4db2-91bd-2a3a4b3ee6d7" xsi:nil="true"/>
    <Volume xmlns="97458719-93c3-4db2-91bd-2a3a4b3ee6d7">BMS</Volume>
    <Project xmlns="97458719-93c3-4db2-91bd-2a3a4b3ee6d7">GBB</Project>
    <Project_x0020_Name xmlns="97458719-93c3-4db2-91bd-2a3a4b3ee6d7" xsi:nil="true"/>
    <Uniclass xmlns="97458719-93c3-4db2-91bd-2a3a4b3ee6d7">FI_60_05</Uniclass>
    <_Flow_SignoffStatus xmlns="97458719-93c3-4db2-91bd-2a3a4b3ee6d7" xsi:nil="true"/>
    <SharedWithUsers xmlns="d49e4fcd-95e0-4dd8-85c7-0bd3ac3206b4">
      <UserInfo>
        <DisplayName>Kelly, James (03)</DisplayName>
        <AccountId>969</AccountId>
        <AccountType/>
      </UserInfo>
      <UserInfo>
        <DisplayName>Robinson, M</DisplayName>
        <AccountId>180</AccountId>
        <AccountType/>
      </UserInfo>
      <UserInfo>
        <DisplayName>Carley, Nicola</DisplayName>
        <AccountId>930</AccountId>
        <AccountType/>
      </UserInfo>
      <UserInfo>
        <DisplayName>Beckley, Jack</DisplayName>
        <AccountId>633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856CCC44F8FB4D8385419A01409D50" ma:contentTypeVersion="31" ma:contentTypeDescription="Create a new document." ma:contentTypeScope="" ma:versionID="559ee8f25619851e90a96a157ff0b03a">
  <xsd:schema xmlns:xsd="http://www.w3.org/2001/XMLSchema" xmlns:xs="http://www.w3.org/2001/XMLSchema" xmlns:p="http://schemas.microsoft.com/office/2006/metadata/properties" xmlns:ns2="97458719-93c3-4db2-91bd-2a3a4b3ee6d7" xmlns:ns3="d49e4fcd-95e0-4dd8-85c7-0bd3ac3206b4" targetNamespace="http://schemas.microsoft.com/office/2006/metadata/properties" ma:root="true" ma:fieldsID="48d32c13091e1f68f1e09601646c0d61" ns2:_="" ns3:_="">
    <xsd:import namespace="97458719-93c3-4db2-91bd-2a3a4b3ee6d7"/>
    <xsd:import namespace="d49e4fcd-95e0-4dd8-85c7-0bd3ac3206b4"/>
    <xsd:element name="properties">
      <xsd:complexType>
        <xsd:sequence>
          <xsd:element name="documentManagement">
            <xsd:complexType>
              <xsd:all>
                <xsd:element ref="ns2:Project" minOccurs="0"/>
                <xsd:element ref="ns2:Originator" minOccurs="0"/>
                <xsd:element ref="ns2:Volume" minOccurs="0"/>
                <xsd:element ref="ns2:Role" minOccurs="0"/>
                <xsd:element ref="ns2:Number" minOccurs="0"/>
                <xsd:element ref="ns2:Extension" minOccurs="0"/>
                <xsd:element ref="ns2:Document_x0020_Type" minOccurs="0"/>
                <xsd:element ref="ns2:Suitability" minOccurs="0"/>
                <xsd:element ref="ns2:Revision" minOccurs="0"/>
                <xsd:element ref="ns2:Location" minOccurs="0"/>
                <xsd:element ref="ns2:Uniclass" minOccurs="0"/>
                <xsd:element ref="ns2:Client" minOccurs="0"/>
                <xsd:element ref="ns2:Project_x0020_Name" minOccurs="0"/>
                <xsd:element ref="ns2:MediaServiceKeyPoints" minOccurs="0"/>
                <xsd:element ref="ns2:MediaServiceMetadata" minOccurs="0"/>
                <xsd:element ref="ns2:MediaServiceFastMetadata" minOccurs="0"/>
                <xsd:element ref="ns2:MediaServiceAuto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Updated"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58719-93c3-4db2-91bd-2a3a4b3ee6d7" elementFormDefault="qualified">
    <xsd:import namespace="http://schemas.microsoft.com/office/2006/documentManagement/types"/>
    <xsd:import namespace="http://schemas.microsoft.com/office/infopath/2007/PartnerControls"/>
    <xsd:element name="Project" ma:index="8" nillable="true" ma:displayName="Project" ma:default="GBB" ma:format="Dropdown" ma:internalName="Project">
      <xsd:simpleType>
        <xsd:restriction base="dms:Choice">
          <xsd:enumeration value="GBB"/>
        </xsd:restriction>
      </xsd:simpleType>
    </xsd:element>
    <xsd:element name="Originator" ma:index="9" nillable="true" ma:displayName="Originator" ma:default="BBY" ma:format="Dropdown" ma:internalName="Originator">
      <xsd:simpleType>
        <xsd:restriction base="dms:Choice">
          <xsd:enumeration value="BBY"/>
          <xsd:enumeration value="BAL"/>
          <xsd:enumeration value="BBY_HY"/>
        </xsd:restriction>
      </xsd:simpleType>
    </xsd:element>
    <xsd:element name="Volume" ma:index="10" nillable="true" ma:displayName="Volume" ma:default="BMS" ma:format="Dropdown" ma:internalName="Volume">
      <xsd:simpleType>
        <xsd:restriction base="dms:Choice">
          <xsd:enumeration value="AUD"/>
          <xsd:enumeration value="BCT"/>
          <xsd:enumeration value="BIT"/>
          <xsd:enumeration value="BMC"/>
          <xsd:enumeration value="BMS"/>
          <xsd:enumeration value="CHA"/>
          <xsd:enumeration value="CML"/>
          <xsd:enumeration value="COM"/>
          <xsd:enumeration value="CSV"/>
          <xsd:enumeration value="DES"/>
          <xsd:enumeration value="DPD"/>
          <xsd:enumeration value="ENG"/>
          <xsd:enumeration value="ENV"/>
          <xsd:enumeration value="EST"/>
          <xsd:enumeration value="EXC"/>
          <xsd:enumeration value="FIN"/>
          <xsd:enumeration value="HPL"/>
          <xsd:enumeration value="HRS"/>
          <xsd:enumeration value="HSF"/>
          <xsd:enumeration value="IMM"/>
          <xsd:enumeration value="IMS"/>
          <xsd:enumeration value="INS"/>
          <xsd:enumeration value="INT"/>
          <xsd:enumeration value="INV"/>
          <xsd:enumeration value="ITS"/>
          <xsd:enumeration value="KLM"/>
          <xsd:enumeration value="LGL"/>
          <xsd:enumeration value="MFT"/>
          <xsd:enumeration value="MOB"/>
          <xsd:enumeration value="MSC"/>
          <xsd:enumeration value="OPS"/>
          <xsd:enumeration value="PEN"/>
          <xsd:enumeration value="PFT"/>
          <xsd:enumeration value="PLN"/>
          <xsd:enumeration value="PRC"/>
          <xsd:enumeration value="PRP"/>
          <xsd:enumeration value="QUA"/>
          <xsd:enumeration value="RSK"/>
          <xsd:enumeration value="SPL"/>
          <xsd:enumeration value="STW"/>
          <xsd:enumeration value="SUS"/>
          <xsd:enumeration value="TFM"/>
          <xsd:enumeration value="TRN"/>
          <xsd:enumeration value="WIN"/>
        </xsd:restriction>
      </xsd:simpleType>
    </xsd:element>
    <xsd:element name="Role" ma:index="11" nillable="true" ma:displayName="Role" ma:default="W" ma:format="Dropdown" ma:internalName="Role">
      <xsd:simpleType>
        <xsd:restriction base="dms:Choice">
          <xsd:enumeration value="A"/>
          <xsd:enumeration value="B"/>
          <xsd:enumeration value="C"/>
          <xsd:enumeration value="D"/>
          <xsd:enumeration value="E"/>
          <xsd:enumeration value="F"/>
          <xsd:enumeration value="G"/>
          <xsd:enumeration value="H"/>
          <xsd:enumeration value="I"/>
          <xsd:enumeration value="K"/>
          <xsd:enumeration value="L"/>
          <xsd:enumeration value="M"/>
          <xsd:enumeration value="P"/>
          <xsd:enumeration value="Q"/>
          <xsd:enumeration value="S"/>
          <xsd:enumeration value="T"/>
          <xsd:enumeration value="W"/>
          <xsd:enumeration value="X"/>
          <xsd:enumeration value="Y"/>
          <xsd:enumeration value="Z"/>
        </xsd:restriction>
      </xsd:simpleType>
    </xsd:element>
    <xsd:element name="Number" ma:index="12" nillable="true" ma:displayName="Number" ma:default="1" ma:internalName="Number">
      <xsd:simpleType>
        <xsd:restriction base="dms:Number"/>
      </xsd:simpleType>
    </xsd:element>
    <xsd:element name="Extension" ma:index="13" nillable="true" ma:displayName="Extension" ma:internalName="Extension">
      <xsd:simpleType>
        <xsd:restriction base="dms:Text">
          <xsd:maxLength value="255"/>
        </xsd:restriction>
      </xsd:simpleType>
    </xsd:element>
    <xsd:element name="Document_x0020_Type" ma:index="14" nillable="true" ma:displayName="Document Type" ma:format="Dropdown" ma:internalName="Document_x0020_Type">
      <xsd:simpleType>
        <xsd:restriction base="dms:Choice">
          <xsd:enumeration value="AC"/>
          <xsd:enumeration value="AD"/>
          <xsd:enumeration value="AF"/>
          <xsd:enumeration value="AG"/>
          <xsd:enumeration value="AL"/>
          <xsd:enumeration value="AP"/>
          <xsd:enumeration value="BL"/>
          <xsd:enumeration value="BQ"/>
          <xsd:enumeration value="CA"/>
          <xsd:enumeration value="CC"/>
          <xsd:enumeration value="CD"/>
          <xsd:enumeration value="CE"/>
          <xsd:enumeration value="CH"/>
          <xsd:enumeration value="CM"/>
          <xsd:enumeration value="CO"/>
          <xsd:enumeration value="CP"/>
          <xsd:enumeration value="CR"/>
          <xsd:enumeration value="CT"/>
          <xsd:enumeration value="DB"/>
          <xsd:enumeration value="DE"/>
          <xsd:enumeration value="DG"/>
          <xsd:enumeration value="DR"/>
          <xsd:enumeration value="DS"/>
          <xsd:enumeration value="DT"/>
          <xsd:enumeration value="DY"/>
          <xsd:enumeration value="EM"/>
          <xsd:enumeration value="ES"/>
          <xsd:enumeration value="EW"/>
          <xsd:enumeration value="FM"/>
          <xsd:enumeration value="FN"/>
          <xsd:enumeration value="GU"/>
          <xsd:enumeration value="HS"/>
          <xsd:enumeration value="IE"/>
          <xsd:enumeration value="IM"/>
          <xsd:enumeration value="IN"/>
          <xsd:enumeration value="IV"/>
          <xsd:enumeration value="LF"/>
          <xsd:enumeration value="LG"/>
          <xsd:enumeration value="LI"/>
          <xsd:enumeration value="LT"/>
          <xsd:enumeration value="M2"/>
          <xsd:enumeration value="M3"/>
          <xsd:enumeration value="MA"/>
          <xsd:enumeration value="ME"/>
          <xsd:enumeration value="MI"/>
          <xsd:enumeration value="MR"/>
          <xsd:enumeration value="MS"/>
          <xsd:enumeration value="MX"/>
          <xsd:enumeration value="OR"/>
          <xsd:enumeration value="OT"/>
          <xsd:enumeration value="PC"/>
          <xsd:enumeration value="PE"/>
          <xsd:enumeration value="PH"/>
          <xsd:enumeration value="PL"/>
          <xsd:enumeration value="PO"/>
          <xsd:enumeration value="PP"/>
          <xsd:enumeration value="PR"/>
          <xsd:enumeration value="PS"/>
          <xsd:enumeration value="PT"/>
          <xsd:enumeration value="PW"/>
          <xsd:enumeration value="PY"/>
          <xsd:enumeration value="PZ"/>
          <xsd:enumeration value="RA"/>
          <xsd:enumeration value="RD"/>
          <xsd:enumeration value="RG"/>
          <xsd:enumeration value="RI"/>
          <xsd:enumeration value="RM"/>
          <xsd:enumeration value="RN"/>
          <xsd:enumeration value="RP"/>
          <xsd:enumeration value="RQ"/>
          <xsd:enumeration value="SA"/>
          <xsd:enumeration value="SC"/>
          <xsd:enumeration value="SD"/>
          <xsd:enumeration value="SF"/>
          <xsd:enumeration value="SH"/>
          <xsd:enumeration value="SK"/>
          <xsd:enumeration value="SN"/>
          <xsd:enumeration value="SO"/>
          <xsd:enumeration value="SP"/>
          <xsd:enumeration value="ST"/>
          <xsd:enumeration value="SU"/>
          <xsd:enumeration value="SW"/>
          <xsd:enumeration value="SY"/>
          <xsd:enumeration value="TB"/>
          <xsd:enumeration value="TE"/>
          <xsd:enumeration value="TF"/>
          <xsd:enumeration value="TG"/>
          <xsd:enumeration value="TL"/>
          <xsd:enumeration value="TN"/>
          <xsd:enumeration value="TQ"/>
          <xsd:enumeration value="TR"/>
          <xsd:enumeration value="VA"/>
          <xsd:enumeration value="VL"/>
          <xsd:enumeration value="VS"/>
          <xsd:enumeration value="WI"/>
        </xsd:restriction>
      </xsd:simpleType>
    </xsd:element>
    <xsd:element name="Suitability" ma:index="15" nillable="true" ma:displayName="Suitability" ma:default="S0" ma:format="Dropdown" ma:internalName="Suitability">
      <xsd:simpleType>
        <xsd:restriction base="dms:Choice">
          <xsd:enumeration value="S0"/>
          <xsd:enumeration value="S1"/>
          <xsd:enumeration value="S2"/>
          <xsd:enumeration value="S3"/>
          <xsd:enumeration value="S4"/>
          <xsd:enumeration value="S5"/>
          <xsd:enumeration value="D1"/>
          <xsd:enumeration value="D2"/>
          <xsd:enumeration value="D3"/>
          <xsd:enumeration value="D4"/>
          <xsd:enumeration value="D5"/>
          <xsd:enumeration value="D6"/>
          <xsd:enumeration value="A1"/>
          <xsd:enumeration value="AR"/>
          <xsd:enumeration value="B1"/>
          <xsd:enumeration value="B2"/>
          <xsd:enumeration value="B3"/>
          <xsd:enumeration value="CR"/>
        </xsd:restriction>
      </xsd:simpleType>
    </xsd:element>
    <xsd:element name="Revision" ma:index="16" nillable="true" ma:displayName="Revision" ma:default="P01" ma:format="Dropdown" ma:internalName="Revision">
      <xsd:simpleType>
        <xsd:restriction base="dms:Choice">
          <xsd:enumeration value="P01"/>
          <xsd:enumeration value="P02"/>
          <xsd:enumeration value="P03"/>
          <xsd:enumeration value="C01"/>
          <xsd:enumeration value="C02"/>
          <xsd:enumeration value="C03"/>
        </xsd:restriction>
      </xsd:simpleType>
    </xsd:element>
    <xsd:element name="Location" ma:index="17" nillable="true" ma:displayName="Location" ma:default="XX" ma:internalName="Location">
      <xsd:simpleType>
        <xsd:restriction base="dms:Text">
          <xsd:maxLength value="255"/>
        </xsd:restriction>
      </xsd:simpleType>
    </xsd:element>
    <xsd:element name="Uniclass" ma:index="18" nillable="true" ma:displayName="Uniclass" ma:default="FI_60_05" ma:format="Dropdown" ma:internalName="Uniclass">
      <xsd:simpleType>
        <xsd:restriction base="dms:Choice">
          <xsd:enumeration value="FI_60_05"/>
          <xsd:enumeration value="FI_10_03"/>
          <xsd:enumeration value="FI_20_05"/>
          <xsd:enumeration value="FI_10_10"/>
          <xsd:enumeration value="FI_50_10"/>
          <xsd:enumeration value="FI_40_10"/>
          <xsd:enumeration value="FI_20_15"/>
          <xsd:enumeration value="FI_10_17"/>
          <xsd:enumeration value="FI_90_13"/>
          <xsd:enumeration value="FI_90_15"/>
          <xsd:enumeration value="FI_60_17"/>
          <xsd:enumeration value="FI_10_20"/>
          <xsd:enumeration value="FI_50_15"/>
          <xsd:enumeration value="FI_60_15"/>
          <xsd:enumeration value="FI_10_15"/>
          <xsd:enumeration value="FI_30_20"/>
          <xsd:enumeration value="FI_90_23"/>
          <xsd:enumeration value="FI_60_20"/>
          <xsd:enumeration value="FI_60_20"/>
          <xsd:enumeration value="FI_30_22"/>
          <xsd:enumeration value="FI_90_21"/>
          <xsd:enumeration value="FI_90_24"/>
          <xsd:enumeration value="FI_10_27"/>
          <xsd:enumeration value="FI_50_27"/>
          <xsd:enumeration value="FI_20_25"/>
          <xsd:enumeration value="FI_90_30"/>
          <xsd:enumeration value="FI_10_30"/>
          <xsd:enumeration value="FI_90_35"/>
          <xsd:enumeration value="FI_90_37"/>
          <xsd:enumeration value="FI_30_40"/>
          <xsd:enumeration value="FI_60_40"/>
          <xsd:enumeration value="FI_20_40"/>
          <xsd:enumeration value="FI_50_40"/>
          <xsd:enumeration value="FI_50_40"/>
          <xsd:enumeration value="FI_10_45"/>
          <xsd:enumeration value="FI_90_47"/>
          <xsd:enumeration value="FI_90_45"/>
          <xsd:enumeration value="FI_10_46"/>
          <xsd:enumeration value="FI_60_55"/>
          <xsd:enumeration value="FI_60_53"/>
          <xsd:enumeration value="FI_90_50"/>
          <xsd:enumeration value="FI_10_50"/>
          <xsd:enumeration value="FI_10_55"/>
          <xsd:enumeration value="FI_60_50"/>
          <xsd:enumeration value="FI_80_50"/>
          <xsd:enumeration value="FI_90_52"/>
          <xsd:enumeration value="FI_80_63"/>
          <xsd:enumeration value="FI_10_65"/>
          <xsd:enumeration value="FI_60_60"/>
          <xsd:enumeration value="FI_60_60"/>
          <xsd:enumeration value="FI_10_59"/>
          <xsd:enumeration value="FI_10_60"/>
          <xsd:enumeration value="FI_80_65"/>
          <xsd:enumeration value="FI_20_65"/>
          <xsd:enumeration value="FI_90_60"/>
          <xsd:enumeration value="FI_90_66"/>
          <xsd:enumeration value="FI_80_60"/>
          <xsd:enumeration value="FI_70_65"/>
          <xsd:enumeration value="FI_30_70"/>
          <xsd:enumeration value="FI_90_70"/>
          <xsd:enumeration value="FI_10_70"/>
          <xsd:enumeration value="FI_70_72"/>
          <xsd:enumeration value="FI_90_72"/>
          <xsd:enumeration value="FI_20_70"/>
          <xsd:enumeration value="FI_30_80"/>
          <xsd:enumeration value="FI_60_76"/>
          <xsd:enumeration value="FI_70_85"/>
          <xsd:enumeration value="FI_60_76"/>
          <xsd:enumeration value="FI_60_76"/>
          <xsd:enumeration value="FI_60_80"/>
          <xsd:enumeration value="FI_90_80"/>
          <xsd:enumeration value="FI_20_85"/>
          <xsd:enumeration value="FI_40_80"/>
          <xsd:enumeration value="FI_90_83"/>
          <xsd:enumeration value="FI_90_85"/>
          <xsd:enumeration value="FI_40_78"/>
          <xsd:enumeration value="FI_80_85"/>
          <xsd:enumeration value="FI_90_88"/>
          <xsd:enumeration value="FI_90_86"/>
          <xsd:enumeration value="FI_90_90"/>
          <xsd:enumeration value="FI_10_90"/>
          <xsd:enumeration value="FI_10_88"/>
          <xsd:enumeration value="FI_10_86"/>
          <xsd:enumeration value="FI_90_87"/>
          <xsd:enumeration value="FI_20_95"/>
          <xsd:enumeration value="FI_90_94"/>
          <xsd:enumeration value="FI_60_95"/>
        </xsd:restriction>
      </xsd:simpleType>
    </xsd:element>
    <xsd:element name="Client" ma:index="19" nillable="true" ma:displayName="Client" ma:internalName="Client">
      <xsd:simpleType>
        <xsd:restriction base="dms:Text">
          <xsd:maxLength value="255"/>
        </xsd:restriction>
      </xsd:simpleType>
    </xsd:element>
    <xsd:element name="Project_x0020_Name" ma:index="20" nillable="true" ma:displayName="Project Name" ma:internalName="Project_x0020_Name">
      <xsd:simpleType>
        <xsd:restriction base="dms:Text">
          <xsd:maxLength value="255"/>
        </xsd:restriction>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Tags" ma:internalName="MediaServiceAutoTag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1d7da1d1-48b2-4290-97c5-7b0b46bcc558" ma:termSetId="09814cd3-568e-fe90-9814-8d621ff8fb84" ma:anchorId="fba54fb3-c3e1-fe81-a776-ca4b69148c4d" ma:open="true" ma:isKeyword="false">
      <xsd:complexType>
        <xsd:sequence>
          <xsd:element ref="pc:Terms" minOccurs="0" maxOccurs="1"/>
        </xsd:sequence>
      </xsd:complexType>
    </xsd:element>
    <xsd:element name="Updated" ma:index="37" nillable="true" ma:displayName="Updated" ma:format="DateOnly" ma:internalName="Updated">
      <xsd:simpleType>
        <xsd:restriction base="dms:DateTime"/>
      </xsd:simpleType>
    </xsd:element>
    <xsd:element name="_Flow_SignoffStatus" ma:index="3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9e4fcd-95e0-4dd8-85c7-0bd3ac3206b4"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c681bab0-e627-4dd9-9947-ce88bfb8cb12}" ma:internalName="TaxCatchAll" ma:showField="CatchAllData" ma:web="d49e4fcd-95e0-4dd8-85c7-0bd3ac320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A2C893-642C-4CE6-A450-BC2F1A311F83}">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d49e4fcd-95e0-4dd8-85c7-0bd3ac3206b4"/>
    <ds:schemaRef ds:uri="97458719-93c3-4db2-91bd-2a3a4b3ee6d7"/>
  </ds:schemaRefs>
</ds:datastoreItem>
</file>

<file path=customXml/itemProps2.xml><?xml version="1.0" encoding="utf-8"?>
<ds:datastoreItem xmlns:ds="http://schemas.openxmlformats.org/officeDocument/2006/customXml" ds:itemID="{8D2099A5-4975-4761-9236-7A2F87427562}">
  <ds:schemaRefs>
    <ds:schemaRef ds:uri="97458719-93c3-4db2-91bd-2a3a4b3ee6d7"/>
    <ds:schemaRef ds:uri="d49e4fcd-95e0-4dd8-85c7-0bd3ac3206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CB08C1-CC4F-4281-B6EF-6C1F260D97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 20 PPT V1</Template>
  <TotalTime>0</TotalTime>
  <Words>1186</Words>
  <Application>Microsoft Office PowerPoint</Application>
  <PresentationFormat>On-screen Show (16:9)</PresentationFormat>
  <Paragraphs>147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.Lucida Grande UI Regular</vt:lpstr>
      <vt:lpstr>Arial</vt:lpstr>
      <vt:lpstr>Calibri</vt:lpstr>
      <vt:lpstr>Public Sans</vt:lpstr>
      <vt:lpstr>System Font Regular</vt:lpstr>
      <vt:lpstr>BB 20 PPT V1</vt:lpstr>
      <vt:lpstr>East Sussex Highways</vt:lpstr>
      <vt:lpstr>Welcome &amp; Introductions</vt:lpstr>
      <vt:lpstr>Communities, Economy &amp; Transport</vt:lpstr>
      <vt:lpstr>Highways</vt:lpstr>
      <vt:lpstr>Highway Responsibilities</vt:lpstr>
      <vt:lpstr>Highways Policies and Services</vt:lpstr>
      <vt:lpstr>Highways Policies and Services - Revenue</vt:lpstr>
      <vt:lpstr>Cyclical &amp; Routine Works</vt:lpstr>
      <vt:lpstr>When do we repair a pothole?</vt:lpstr>
      <vt:lpstr>Highways Policies &amp; Services - Capital</vt:lpstr>
      <vt:lpstr>Annual Highway Condition Surveys</vt:lpstr>
      <vt:lpstr>Asset Management Strategy</vt:lpstr>
      <vt:lpstr>Balfour Beatty Living Places</vt:lpstr>
      <vt:lpstr>Life of a Pothole</vt:lpstr>
      <vt:lpstr>Our Operational Control Hub</vt:lpstr>
      <vt:lpstr>How to Report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Cover</dc:title>
  <dc:creator>Lenton, Megan</dc:creator>
  <cp:lastModifiedBy>David Young</cp:lastModifiedBy>
  <cp:revision>11</cp:revision>
  <cp:lastPrinted>2023-12-11T09:59:49Z</cp:lastPrinted>
  <dcterms:created xsi:type="dcterms:W3CDTF">2023-01-27T14:23:51Z</dcterms:created>
  <dcterms:modified xsi:type="dcterms:W3CDTF">2023-12-11T10:00:26Z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0x010100D2856CCC44F8FB4D8385419A01409D50</vt:lpwstr>
  </property>
  <property fmtid="{D5CDD505-2E9C-101B-9397-08002B2CF9AE}" pid="3" name="MediaServiceImageTags">
    <vt:lpwstr/>
  </property>
</Properties>
</file>