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5" r:id="rId3"/>
    <p:sldId id="256" r:id="rId4"/>
    <p:sldId id="290" r:id="rId5"/>
    <p:sldId id="291" r:id="rId6"/>
    <p:sldId id="292" r:id="rId7"/>
    <p:sldId id="293" r:id="rId8"/>
    <p:sldId id="294" r:id="rId9"/>
    <p:sldId id="296" r:id="rId10"/>
    <p:sldId id="297" r:id="rId11"/>
    <p:sldId id="298" r:id="rId12"/>
    <p:sldId id="299" r:id="rId13"/>
    <p:sldId id="3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91"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Disputes Received in  2023 = 577</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D55-4EB6-B1DF-B2BCCBCE421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D55-4EB6-B1DF-B2BCCBCE421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D55-4EB6-B1DF-B2BCCBCE421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D55-4EB6-B1DF-B2BCCBCE421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D55-4EB6-B1DF-B2BCCBCE421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D55-4EB6-B1DF-B2BCCBCE421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D55-4EB6-B1DF-B2BCCBCE421C}"/>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2D55-4EB6-B1DF-B2BCCBCE421C}"/>
              </c:ext>
            </c:extLst>
          </c:dPt>
          <c:cat>
            <c:strRef>
              <c:f>Sheet1!$A$2:$A$9</c:f>
              <c:strCache>
                <c:ptCount val="8"/>
                <c:pt idx="0">
                  <c:v>Out of Area</c:v>
                </c:pt>
                <c:pt idx="1">
                  <c:v>Sold In Trade</c:v>
                </c:pt>
                <c:pt idx="2">
                  <c:v>Not Speeding</c:v>
                </c:pt>
                <c:pt idx="3">
                  <c:v>Someone Else Driving</c:v>
                </c:pt>
                <c:pt idx="4">
                  <c:v>Against Volunteers</c:v>
                </c:pt>
                <c:pt idx="5">
                  <c:v>Apologised and Thanked </c:v>
                </c:pt>
                <c:pt idx="6">
                  <c:v>Confirmed Cloned </c:v>
                </c:pt>
                <c:pt idx="7">
                  <c:v>Other ie Not Known etc</c:v>
                </c:pt>
              </c:strCache>
            </c:strRef>
          </c:cat>
          <c:val>
            <c:numRef>
              <c:f>Sheet1!$B$2:$B$9</c:f>
              <c:numCache>
                <c:formatCode>General</c:formatCode>
                <c:ptCount val="8"/>
                <c:pt idx="0">
                  <c:v>365</c:v>
                </c:pt>
                <c:pt idx="1">
                  <c:v>22</c:v>
                </c:pt>
                <c:pt idx="2">
                  <c:v>76</c:v>
                </c:pt>
                <c:pt idx="3">
                  <c:v>48</c:v>
                </c:pt>
                <c:pt idx="4">
                  <c:v>9</c:v>
                </c:pt>
                <c:pt idx="5">
                  <c:v>12</c:v>
                </c:pt>
                <c:pt idx="6">
                  <c:v>2</c:v>
                </c:pt>
                <c:pt idx="7">
                  <c:v>43</c:v>
                </c:pt>
              </c:numCache>
            </c:numRef>
          </c:val>
          <c:extLst>
            <c:ext xmlns:c16="http://schemas.microsoft.com/office/drawing/2014/chart" uri="{C3380CC4-5D6E-409C-BE32-E72D297353CC}">
              <c16:uniqueId val="{00000000-6C7B-4AA0-8F2E-4593A60DE70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Exceeded</a:t>
            </a:r>
            <a:r>
              <a:rPr lang="en-GB" baseline="0" dirty="0"/>
              <a:t> Speeds</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506040846456692"/>
          <c:y val="0.10014843133929434"/>
          <c:w val="0.6299662893700787"/>
          <c:h val="0.8325700767365849"/>
        </c:manualLayout>
      </c:layout>
      <c:barChart>
        <c:barDir val="bar"/>
        <c:grouping val="clustered"/>
        <c:varyColors val="0"/>
        <c:ser>
          <c:idx val="0"/>
          <c:order val="0"/>
          <c:tx>
            <c:strRef>
              <c:f>Sheet1!$B$1</c:f>
              <c:strCache>
                <c:ptCount val="1"/>
                <c:pt idx="0">
                  <c:v>2023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 20mph</c:v>
                </c:pt>
                <c:pt idx="1">
                  <c:v>Over 30mph</c:v>
                </c:pt>
                <c:pt idx="2">
                  <c:v>Over 40mph</c:v>
                </c:pt>
                <c:pt idx="3">
                  <c:v>55%Above</c:v>
                </c:pt>
              </c:strCache>
            </c:strRef>
          </c:cat>
          <c:val>
            <c:numRef>
              <c:f>Sheet1!$B$2:$B$5</c:f>
              <c:numCache>
                <c:formatCode>General</c:formatCode>
                <c:ptCount val="4"/>
                <c:pt idx="0">
                  <c:v>5418</c:v>
                </c:pt>
                <c:pt idx="1">
                  <c:v>39286</c:v>
                </c:pt>
                <c:pt idx="2">
                  <c:v>1655</c:v>
                </c:pt>
                <c:pt idx="3">
                  <c:v>4380</c:v>
                </c:pt>
              </c:numCache>
            </c:numRef>
          </c:val>
          <c:extLst>
            <c:ext xmlns:c16="http://schemas.microsoft.com/office/drawing/2014/chart" uri="{C3380CC4-5D6E-409C-BE32-E72D297353CC}">
              <c16:uniqueId val="{00000000-F54B-4C21-A2B6-3E23D9C6C88B}"/>
            </c:ext>
          </c:extLst>
        </c:ser>
        <c:ser>
          <c:idx val="1"/>
          <c:order val="1"/>
          <c:tx>
            <c:strRef>
              <c:f>Sheet1!$C$1</c:f>
              <c:strCache>
                <c:ptCount val="1"/>
                <c:pt idx="0">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 20mph</c:v>
                </c:pt>
                <c:pt idx="1">
                  <c:v>Over 30mph</c:v>
                </c:pt>
                <c:pt idx="2">
                  <c:v>Over 40mph</c:v>
                </c:pt>
                <c:pt idx="3">
                  <c:v>55%Above</c:v>
                </c:pt>
              </c:strCache>
            </c:strRef>
          </c:cat>
          <c:val>
            <c:numRef>
              <c:f>Sheet1!$C$2:$C$5</c:f>
              <c:numCache>
                <c:formatCode>General</c:formatCode>
                <c:ptCount val="4"/>
                <c:pt idx="0">
                  <c:v>8968</c:v>
                </c:pt>
                <c:pt idx="1">
                  <c:v>49509</c:v>
                </c:pt>
                <c:pt idx="2">
                  <c:v>2032</c:v>
                </c:pt>
                <c:pt idx="3">
                  <c:v>2944</c:v>
                </c:pt>
              </c:numCache>
            </c:numRef>
          </c:val>
          <c:extLst>
            <c:ext xmlns:c16="http://schemas.microsoft.com/office/drawing/2014/chart" uri="{C3380CC4-5D6E-409C-BE32-E72D297353CC}">
              <c16:uniqueId val="{00000001-F54B-4C21-A2B6-3E23D9C6C88B}"/>
            </c:ext>
          </c:extLst>
        </c:ser>
        <c:ser>
          <c:idx val="2"/>
          <c:order val="2"/>
          <c:tx>
            <c:strRef>
              <c:f>Sheet1!$D$1</c:f>
              <c:strCache>
                <c:ptCount val="1"/>
                <c:pt idx="0">
                  <c:v>Non Repeats 2023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 20mph</c:v>
                </c:pt>
                <c:pt idx="1">
                  <c:v>Over 30mph</c:v>
                </c:pt>
                <c:pt idx="2">
                  <c:v>Over 40mph</c:v>
                </c:pt>
                <c:pt idx="3">
                  <c:v>55%Above</c:v>
                </c:pt>
              </c:strCache>
            </c:strRef>
          </c:cat>
          <c:val>
            <c:numRef>
              <c:f>Sheet1!$D$2:$D$5</c:f>
              <c:numCache>
                <c:formatCode>0%</c:formatCode>
                <c:ptCount val="4"/>
                <c:pt idx="0">
                  <c:v>0.93479999999999996</c:v>
                </c:pt>
                <c:pt idx="1">
                  <c:v>0.93</c:v>
                </c:pt>
                <c:pt idx="2">
                  <c:v>0.93</c:v>
                </c:pt>
                <c:pt idx="3">
                  <c:v>0.93</c:v>
                </c:pt>
              </c:numCache>
            </c:numRef>
          </c:val>
          <c:extLst>
            <c:ext xmlns:c16="http://schemas.microsoft.com/office/drawing/2014/chart" uri="{C3380CC4-5D6E-409C-BE32-E72D297353CC}">
              <c16:uniqueId val="{00000002-F54B-4C21-A2B6-3E23D9C6C88B}"/>
            </c:ext>
          </c:extLst>
        </c:ser>
        <c:dLbls>
          <c:dLblPos val="outEnd"/>
          <c:showLegendKey val="0"/>
          <c:showVal val="1"/>
          <c:showCatName val="0"/>
          <c:showSerName val="0"/>
          <c:showPercent val="0"/>
          <c:showBubbleSize val="0"/>
        </c:dLbls>
        <c:gapWidth val="182"/>
        <c:axId val="1241410656"/>
        <c:axId val="1192862832"/>
      </c:barChart>
      <c:catAx>
        <c:axId val="1241410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92862832"/>
        <c:crosses val="autoZero"/>
        <c:auto val="1"/>
        <c:lblAlgn val="ctr"/>
        <c:lblOffset val="100"/>
        <c:noMultiLvlLbl val="0"/>
      </c:catAx>
      <c:valAx>
        <c:axId val="11928628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4141065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3.xml.rels><?xml version="1.0" encoding="UTF-8" standalone="yes"?>
<Relationships xmlns="http://schemas.openxmlformats.org/package/2006/relationships"><Relationship Id="rId1" Type="http://schemas.openxmlformats.org/officeDocument/2006/relationships/hyperlink" Target="mailto:roads.communications@sussex.police.uk" TargetMode="External"/></Relationships>
</file>

<file path=ppt/diagrams/_rels/data4.xml.rels><?xml version="1.0" encoding="UTF-8" standalone="yes"?>
<Relationships xmlns="http://schemas.openxmlformats.org/package/2006/relationships"><Relationship Id="rId1" Type="http://schemas.openxmlformats.org/officeDocument/2006/relationships/hyperlink" Target="mailto:CSW@sussex.police.uk"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mailto:roads.communications@sussex.police.uk"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mailto:CSW@sussex.police.uk"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A546E6-8EDC-4265-B5FB-477260200897}"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GB"/>
        </a:p>
      </dgm:t>
    </dgm:pt>
    <dgm:pt modelId="{5A2BAF2D-E6B5-48EA-BA7C-3CF142F49B28}">
      <dgm:prSet phldrT="[Text]"/>
      <dgm:spPr/>
      <dgm:t>
        <a:bodyPr/>
        <a:lstStyle/>
        <a:p>
          <a:r>
            <a:rPr lang="en-GB"/>
            <a:t>Early 2024</a:t>
          </a:r>
          <a:endParaRPr lang="en-GB" dirty="0"/>
        </a:p>
      </dgm:t>
    </dgm:pt>
    <dgm:pt modelId="{F3CD96DA-AEF0-4C59-9D09-DE257B578EC2}" type="parTrans" cxnId="{89F45FBE-3F2B-4AE1-8BDC-15BE8B7482DE}">
      <dgm:prSet/>
      <dgm:spPr/>
      <dgm:t>
        <a:bodyPr/>
        <a:lstStyle/>
        <a:p>
          <a:endParaRPr lang="en-GB"/>
        </a:p>
      </dgm:t>
    </dgm:pt>
    <dgm:pt modelId="{803A6A44-97CE-4C6B-9462-39FAEA3F5FB8}" type="sibTrans" cxnId="{89F45FBE-3F2B-4AE1-8BDC-15BE8B7482DE}">
      <dgm:prSet/>
      <dgm:spPr/>
      <dgm:t>
        <a:bodyPr/>
        <a:lstStyle/>
        <a:p>
          <a:endParaRPr lang="en-GB"/>
        </a:p>
      </dgm:t>
    </dgm:pt>
    <dgm:pt modelId="{1E8CD8BE-5D31-4DC4-B0E9-9278BF5C2112}">
      <dgm:prSet phldrT="[Text]"/>
      <dgm:spPr/>
      <dgm:t>
        <a:bodyPr/>
        <a:lstStyle/>
        <a:p>
          <a:r>
            <a:rPr lang="en-GB"/>
            <a:t>Recruitment Booklet.</a:t>
          </a:r>
          <a:endParaRPr lang="en-GB" dirty="0"/>
        </a:p>
      </dgm:t>
    </dgm:pt>
    <dgm:pt modelId="{10807EFF-87F0-4963-A47C-646D28573628}" type="parTrans" cxnId="{982036A1-AF16-4967-92B9-862C2577327E}">
      <dgm:prSet/>
      <dgm:spPr/>
      <dgm:t>
        <a:bodyPr/>
        <a:lstStyle/>
        <a:p>
          <a:endParaRPr lang="en-GB"/>
        </a:p>
      </dgm:t>
    </dgm:pt>
    <dgm:pt modelId="{2101D3D4-5983-4FAA-97C9-406A4D030AC4}" type="sibTrans" cxnId="{982036A1-AF16-4967-92B9-862C2577327E}">
      <dgm:prSet/>
      <dgm:spPr/>
      <dgm:t>
        <a:bodyPr/>
        <a:lstStyle/>
        <a:p>
          <a:endParaRPr lang="en-GB"/>
        </a:p>
      </dgm:t>
    </dgm:pt>
    <dgm:pt modelId="{D3A538F6-E36F-4CEE-B24A-0FA9E55F8429}">
      <dgm:prSet phldrT="[Text]"/>
      <dgm:spPr/>
      <dgm:t>
        <a:bodyPr/>
        <a:lstStyle/>
        <a:p>
          <a:r>
            <a:rPr lang="en-GB"/>
            <a:t>Changes to the Bid Process.</a:t>
          </a:r>
          <a:endParaRPr lang="en-GB" dirty="0"/>
        </a:p>
      </dgm:t>
    </dgm:pt>
    <dgm:pt modelId="{4099153D-82C1-40E1-A96E-3834B42915A6}" type="parTrans" cxnId="{FA1D6F62-D099-4DBB-90B2-635C103E2283}">
      <dgm:prSet/>
      <dgm:spPr/>
      <dgm:t>
        <a:bodyPr/>
        <a:lstStyle/>
        <a:p>
          <a:endParaRPr lang="en-GB"/>
        </a:p>
      </dgm:t>
    </dgm:pt>
    <dgm:pt modelId="{95D40077-26F0-45EE-9D5E-600A3930A8E6}" type="sibTrans" cxnId="{FA1D6F62-D099-4DBB-90B2-635C103E2283}">
      <dgm:prSet/>
      <dgm:spPr/>
      <dgm:t>
        <a:bodyPr/>
        <a:lstStyle/>
        <a:p>
          <a:endParaRPr lang="en-GB"/>
        </a:p>
      </dgm:t>
    </dgm:pt>
    <dgm:pt modelId="{38683611-57AA-4768-8DE3-F0D4B85BE5E7}">
      <dgm:prSet phldrT="[Text]"/>
      <dgm:spPr/>
      <dgm:t>
        <a:bodyPr/>
        <a:lstStyle/>
        <a:p>
          <a:r>
            <a:rPr lang="en-GB"/>
            <a:t>Mid 2024</a:t>
          </a:r>
          <a:endParaRPr lang="en-GB" dirty="0"/>
        </a:p>
      </dgm:t>
    </dgm:pt>
    <dgm:pt modelId="{123E8866-117B-4588-BDEA-394BF0DB64FE}" type="parTrans" cxnId="{158B39F5-5E21-40B8-9A65-66C2A7108DE2}">
      <dgm:prSet/>
      <dgm:spPr/>
      <dgm:t>
        <a:bodyPr/>
        <a:lstStyle/>
        <a:p>
          <a:endParaRPr lang="en-GB"/>
        </a:p>
      </dgm:t>
    </dgm:pt>
    <dgm:pt modelId="{8680D263-65EA-4E4D-891F-DDE178AC08EC}" type="sibTrans" cxnId="{158B39F5-5E21-40B8-9A65-66C2A7108DE2}">
      <dgm:prSet/>
      <dgm:spPr/>
      <dgm:t>
        <a:bodyPr/>
        <a:lstStyle/>
        <a:p>
          <a:endParaRPr lang="en-GB"/>
        </a:p>
      </dgm:t>
    </dgm:pt>
    <dgm:pt modelId="{B3098673-FD7B-4FDD-9F48-E0E2DE902608}">
      <dgm:prSet phldrT="[Text]"/>
      <dgm:spPr/>
      <dgm:t>
        <a:bodyPr/>
        <a:lstStyle/>
        <a:p>
          <a:r>
            <a:rPr lang="en-GB" dirty="0"/>
            <a:t>Changes to the Follow up Service &amp; ANPR / SID Trial SOC.</a:t>
          </a:r>
        </a:p>
      </dgm:t>
    </dgm:pt>
    <dgm:pt modelId="{8A6A4495-5B61-42C5-8255-88AAFE659DCD}" type="parTrans" cxnId="{6EF4B3F8-F19A-4347-97CB-95D3CEAFB83D}">
      <dgm:prSet/>
      <dgm:spPr/>
      <dgm:t>
        <a:bodyPr/>
        <a:lstStyle/>
        <a:p>
          <a:endParaRPr lang="en-GB"/>
        </a:p>
      </dgm:t>
    </dgm:pt>
    <dgm:pt modelId="{B9ECD663-3340-4503-BBDF-AE0170FE71BE}" type="sibTrans" cxnId="{6EF4B3F8-F19A-4347-97CB-95D3CEAFB83D}">
      <dgm:prSet/>
      <dgm:spPr/>
      <dgm:t>
        <a:bodyPr/>
        <a:lstStyle/>
        <a:p>
          <a:endParaRPr lang="en-GB"/>
        </a:p>
      </dgm:t>
    </dgm:pt>
    <dgm:pt modelId="{BB6C14B0-7C6F-4E5D-89AC-7C2AD080F5A0}">
      <dgm:prSet phldrT="[Text]"/>
      <dgm:spPr/>
      <dgm:t>
        <a:bodyPr/>
        <a:lstStyle/>
        <a:p>
          <a:r>
            <a:rPr lang="en-GB" dirty="0"/>
            <a:t>Better Cross Border Collaboration with other Forces.</a:t>
          </a:r>
        </a:p>
      </dgm:t>
    </dgm:pt>
    <dgm:pt modelId="{AE98D2E1-E4BA-4073-9E89-954776661F0E}" type="parTrans" cxnId="{AFDED5C7-83CD-4F01-90B2-02ED66E9C058}">
      <dgm:prSet/>
      <dgm:spPr/>
      <dgm:t>
        <a:bodyPr/>
        <a:lstStyle/>
        <a:p>
          <a:endParaRPr lang="en-GB"/>
        </a:p>
      </dgm:t>
    </dgm:pt>
    <dgm:pt modelId="{FB7D8FE6-04A8-47F2-BEB9-0DB89F703AAC}" type="sibTrans" cxnId="{AFDED5C7-83CD-4F01-90B2-02ED66E9C058}">
      <dgm:prSet/>
      <dgm:spPr/>
      <dgm:t>
        <a:bodyPr/>
        <a:lstStyle/>
        <a:p>
          <a:endParaRPr lang="en-GB"/>
        </a:p>
      </dgm:t>
    </dgm:pt>
    <dgm:pt modelId="{E858BF16-463C-4392-B1C4-4CA0EFED29CE}">
      <dgm:prSet phldrT="[Text]"/>
      <dgm:spPr/>
      <dgm:t>
        <a:bodyPr/>
        <a:lstStyle/>
        <a:p>
          <a:r>
            <a:rPr lang="en-GB"/>
            <a:t>Late 2024</a:t>
          </a:r>
          <a:endParaRPr lang="en-GB" dirty="0"/>
        </a:p>
      </dgm:t>
    </dgm:pt>
    <dgm:pt modelId="{22927947-9342-4421-8358-333E9A742BFE}" type="parTrans" cxnId="{A410AB8E-57D3-4033-B0C7-D6BD5DA414AE}">
      <dgm:prSet/>
      <dgm:spPr/>
      <dgm:t>
        <a:bodyPr/>
        <a:lstStyle/>
        <a:p>
          <a:endParaRPr lang="en-GB"/>
        </a:p>
      </dgm:t>
    </dgm:pt>
    <dgm:pt modelId="{35859A54-034C-49C8-AC3E-FCAB6F2371C3}" type="sibTrans" cxnId="{A410AB8E-57D3-4033-B0C7-D6BD5DA414AE}">
      <dgm:prSet/>
      <dgm:spPr/>
      <dgm:t>
        <a:bodyPr/>
        <a:lstStyle/>
        <a:p>
          <a:endParaRPr lang="en-GB"/>
        </a:p>
      </dgm:t>
    </dgm:pt>
    <dgm:pt modelId="{0869F65D-7EF3-4862-89DD-F28197035D75}">
      <dgm:prSet phldrT="[Text]"/>
      <dgm:spPr/>
      <dgm:t>
        <a:bodyPr/>
        <a:lstStyle/>
        <a:p>
          <a:r>
            <a:rPr lang="en-GB" dirty="0"/>
            <a:t>Software Review CSW Integration with Operation Crackdown.</a:t>
          </a:r>
        </a:p>
      </dgm:t>
    </dgm:pt>
    <dgm:pt modelId="{4629D403-8471-484C-BEE9-D76C28B5D95F}" type="parTrans" cxnId="{5F34908C-0B3B-430A-A63B-A1BB0F29915F}">
      <dgm:prSet/>
      <dgm:spPr/>
      <dgm:t>
        <a:bodyPr/>
        <a:lstStyle/>
        <a:p>
          <a:endParaRPr lang="en-GB"/>
        </a:p>
      </dgm:t>
    </dgm:pt>
    <dgm:pt modelId="{D68B7413-721A-450F-8CD0-B1E396665940}" type="sibTrans" cxnId="{5F34908C-0B3B-430A-A63B-A1BB0F29915F}">
      <dgm:prSet/>
      <dgm:spPr/>
      <dgm:t>
        <a:bodyPr/>
        <a:lstStyle/>
        <a:p>
          <a:endParaRPr lang="en-GB"/>
        </a:p>
      </dgm:t>
    </dgm:pt>
    <dgm:pt modelId="{BF684422-C1CB-41FE-9378-A19E504647F8}">
      <dgm:prSet phldrT="[Text]"/>
      <dgm:spPr/>
      <dgm:t>
        <a:bodyPr/>
        <a:lstStyle/>
        <a:p>
          <a:r>
            <a:rPr lang="en-GB" dirty="0"/>
            <a:t>Years End Review of 2024 with Focus Group for 2025 recommendations.</a:t>
          </a:r>
        </a:p>
      </dgm:t>
    </dgm:pt>
    <dgm:pt modelId="{F1716B6D-6B4C-46A1-ACC7-5B0CC8A6C85C}" type="parTrans" cxnId="{69C3BA1C-334D-43AA-B4EA-44A651701045}">
      <dgm:prSet/>
      <dgm:spPr/>
      <dgm:t>
        <a:bodyPr/>
        <a:lstStyle/>
        <a:p>
          <a:endParaRPr lang="en-GB"/>
        </a:p>
      </dgm:t>
    </dgm:pt>
    <dgm:pt modelId="{35005A1A-0E84-4811-8DA7-19A8183D82FD}" type="sibTrans" cxnId="{69C3BA1C-334D-43AA-B4EA-44A651701045}">
      <dgm:prSet/>
      <dgm:spPr/>
      <dgm:t>
        <a:bodyPr/>
        <a:lstStyle/>
        <a:p>
          <a:endParaRPr lang="en-GB"/>
        </a:p>
      </dgm:t>
    </dgm:pt>
    <dgm:pt modelId="{781B2F77-C41B-4092-9DC3-8DC5845F9F16}">
      <dgm:prSet phldrT="[Text]"/>
      <dgm:spPr/>
      <dgm:t>
        <a:bodyPr/>
        <a:lstStyle/>
        <a:p>
          <a:r>
            <a:rPr lang="en-GB" dirty="0"/>
            <a:t>Extra Volunteers needed to help SOC with SIA.</a:t>
          </a:r>
        </a:p>
      </dgm:t>
    </dgm:pt>
    <dgm:pt modelId="{8E534BED-8B1F-41A8-8B42-C1EA09A6E86A}" type="parTrans" cxnId="{3B763443-635B-4D9A-AB54-A39679F9A033}">
      <dgm:prSet/>
      <dgm:spPr/>
      <dgm:t>
        <a:bodyPr/>
        <a:lstStyle/>
        <a:p>
          <a:endParaRPr lang="en-GB"/>
        </a:p>
      </dgm:t>
    </dgm:pt>
    <dgm:pt modelId="{C57EB5B9-DC59-444D-B1B9-DC7E0A968521}" type="sibTrans" cxnId="{3B763443-635B-4D9A-AB54-A39679F9A033}">
      <dgm:prSet/>
      <dgm:spPr/>
      <dgm:t>
        <a:bodyPr/>
        <a:lstStyle/>
        <a:p>
          <a:endParaRPr lang="en-GB"/>
        </a:p>
      </dgm:t>
    </dgm:pt>
    <dgm:pt modelId="{C08CF3BA-DE0F-4777-9156-DC65630DCCAE}">
      <dgm:prSet phldrT="[Text]"/>
      <dgm:spPr/>
      <dgm:t>
        <a:bodyPr/>
        <a:lstStyle/>
        <a:p>
          <a:r>
            <a:rPr lang="en-GB" dirty="0"/>
            <a:t>Recommendation Paper Published on University CSW Study.</a:t>
          </a:r>
        </a:p>
      </dgm:t>
    </dgm:pt>
    <dgm:pt modelId="{DA359C59-6FDA-4803-B5EA-E869DA66FCD8}" type="parTrans" cxnId="{F6AB3DAD-0A2E-42C4-AF29-31AEA7A97C85}">
      <dgm:prSet/>
      <dgm:spPr/>
      <dgm:t>
        <a:bodyPr/>
        <a:lstStyle/>
        <a:p>
          <a:endParaRPr lang="en-GB"/>
        </a:p>
      </dgm:t>
    </dgm:pt>
    <dgm:pt modelId="{4F5EE0CF-13BA-4DD0-BC2E-B366C41F28E7}" type="sibTrans" cxnId="{F6AB3DAD-0A2E-42C4-AF29-31AEA7A97C85}">
      <dgm:prSet/>
      <dgm:spPr/>
      <dgm:t>
        <a:bodyPr/>
        <a:lstStyle/>
        <a:p>
          <a:endParaRPr lang="en-GB"/>
        </a:p>
      </dgm:t>
    </dgm:pt>
    <dgm:pt modelId="{F3D89406-10CE-4BB8-8BE1-1AA94AC28C28}">
      <dgm:prSet phldrT="[Text]"/>
      <dgm:spPr/>
      <dgm:t>
        <a:bodyPr/>
        <a:lstStyle/>
        <a:p>
          <a:r>
            <a:rPr lang="en-GB" dirty="0"/>
            <a:t>Group feedback and reporting review.</a:t>
          </a:r>
        </a:p>
      </dgm:t>
    </dgm:pt>
    <dgm:pt modelId="{CB2E2798-8523-44B6-A531-2793B9A0D2EC}" type="parTrans" cxnId="{883018DD-AB56-4A1C-BB62-ED3BD6B17658}">
      <dgm:prSet/>
      <dgm:spPr/>
      <dgm:t>
        <a:bodyPr/>
        <a:lstStyle/>
        <a:p>
          <a:endParaRPr lang="en-GB"/>
        </a:p>
      </dgm:t>
    </dgm:pt>
    <dgm:pt modelId="{FF7BB827-F898-4640-9E34-50659B0A44E4}" type="sibTrans" cxnId="{883018DD-AB56-4A1C-BB62-ED3BD6B17658}">
      <dgm:prSet/>
      <dgm:spPr/>
      <dgm:t>
        <a:bodyPr/>
        <a:lstStyle/>
        <a:p>
          <a:endParaRPr lang="en-GB"/>
        </a:p>
      </dgm:t>
    </dgm:pt>
    <dgm:pt modelId="{44CDC35D-519C-43BD-B156-09E7D8DCE1CA}" type="pres">
      <dgm:prSet presAssocID="{97A546E6-8EDC-4265-B5FB-477260200897}" presName="Name0" presStyleCnt="0">
        <dgm:presLayoutVars>
          <dgm:chMax val="7"/>
          <dgm:dir/>
          <dgm:animLvl val="lvl"/>
          <dgm:resizeHandles val="exact"/>
        </dgm:presLayoutVars>
      </dgm:prSet>
      <dgm:spPr/>
    </dgm:pt>
    <dgm:pt modelId="{7AAAAD09-2E69-42B1-AAB8-F1DB628ECEEA}" type="pres">
      <dgm:prSet presAssocID="{5A2BAF2D-E6B5-48EA-BA7C-3CF142F49B28}" presName="circle1" presStyleLbl="node1" presStyleIdx="0" presStyleCnt="3"/>
      <dgm:spPr/>
    </dgm:pt>
    <dgm:pt modelId="{4C768874-D3C7-49F4-8CB7-FF83C1AC2060}" type="pres">
      <dgm:prSet presAssocID="{5A2BAF2D-E6B5-48EA-BA7C-3CF142F49B28}" presName="space" presStyleCnt="0"/>
      <dgm:spPr/>
    </dgm:pt>
    <dgm:pt modelId="{1C8E8E70-2145-432B-96AB-8061139DFE69}" type="pres">
      <dgm:prSet presAssocID="{5A2BAF2D-E6B5-48EA-BA7C-3CF142F49B28}" presName="rect1" presStyleLbl="alignAcc1" presStyleIdx="0" presStyleCnt="3"/>
      <dgm:spPr/>
    </dgm:pt>
    <dgm:pt modelId="{78821E08-C26A-457B-95B1-E52D0B00D943}" type="pres">
      <dgm:prSet presAssocID="{38683611-57AA-4768-8DE3-F0D4B85BE5E7}" presName="vertSpace2" presStyleLbl="node1" presStyleIdx="0" presStyleCnt="3"/>
      <dgm:spPr/>
    </dgm:pt>
    <dgm:pt modelId="{43508874-B126-4439-83AA-4EC9EE53D7F6}" type="pres">
      <dgm:prSet presAssocID="{38683611-57AA-4768-8DE3-F0D4B85BE5E7}" presName="circle2" presStyleLbl="node1" presStyleIdx="1" presStyleCnt="3"/>
      <dgm:spPr/>
    </dgm:pt>
    <dgm:pt modelId="{5FCCCF33-7944-4191-B725-96A999143A6F}" type="pres">
      <dgm:prSet presAssocID="{38683611-57AA-4768-8DE3-F0D4B85BE5E7}" presName="rect2" presStyleLbl="alignAcc1" presStyleIdx="1" presStyleCnt="3"/>
      <dgm:spPr/>
    </dgm:pt>
    <dgm:pt modelId="{6DE2A12A-56FE-4F28-A1A7-FBA3F1243BB8}" type="pres">
      <dgm:prSet presAssocID="{E858BF16-463C-4392-B1C4-4CA0EFED29CE}" presName="vertSpace3" presStyleLbl="node1" presStyleIdx="1" presStyleCnt="3"/>
      <dgm:spPr/>
    </dgm:pt>
    <dgm:pt modelId="{A4391D34-74AF-4677-87BB-06B97F05BAE8}" type="pres">
      <dgm:prSet presAssocID="{E858BF16-463C-4392-B1C4-4CA0EFED29CE}" presName="circle3" presStyleLbl="node1" presStyleIdx="2" presStyleCnt="3"/>
      <dgm:spPr/>
    </dgm:pt>
    <dgm:pt modelId="{1DFCA939-FA12-4D6B-94B3-94A9486871E9}" type="pres">
      <dgm:prSet presAssocID="{E858BF16-463C-4392-B1C4-4CA0EFED29CE}" presName="rect3" presStyleLbl="alignAcc1" presStyleIdx="2" presStyleCnt="3"/>
      <dgm:spPr/>
    </dgm:pt>
    <dgm:pt modelId="{E01831FB-08F6-40A0-A968-2C5D1B998C33}" type="pres">
      <dgm:prSet presAssocID="{5A2BAF2D-E6B5-48EA-BA7C-3CF142F49B28}" presName="rect1ParTx" presStyleLbl="alignAcc1" presStyleIdx="2" presStyleCnt="3">
        <dgm:presLayoutVars>
          <dgm:chMax val="1"/>
          <dgm:bulletEnabled val="1"/>
        </dgm:presLayoutVars>
      </dgm:prSet>
      <dgm:spPr/>
    </dgm:pt>
    <dgm:pt modelId="{20748872-1D43-45CF-ABF3-43F160969714}" type="pres">
      <dgm:prSet presAssocID="{5A2BAF2D-E6B5-48EA-BA7C-3CF142F49B28}" presName="rect1ChTx" presStyleLbl="alignAcc1" presStyleIdx="2" presStyleCnt="3">
        <dgm:presLayoutVars>
          <dgm:bulletEnabled val="1"/>
        </dgm:presLayoutVars>
      </dgm:prSet>
      <dgm:spPr/>
    </dgm:pt>
    <dgm:pt modelId="{36FD4E3E-7BF4-4B4A-82FF-922F7B40EBFD}" type="pres">
      <dgm:prSet presAssocID="{38683611-57AA-4768-8DE3-F0D4B85BE5E7}" presName="rect2ParTx" presStyleLbl="alignAcc1" presStyleIdx="2" presStyleCnt="3">
        <dgm:presLayoutVars>
          <dgm:chMax val="1"/>
          <dgm:bulletEnabled val="1"/>
        </dgm:presLayoutVars>
      </dgm:prSet>
      <dgm:spPr/>
    </dgm:pt>
    <dgm:pt modelId="{5557E5E8-3AE6-4779-8E3F-7091B93D809E}" type="pres">
      <dgm:prSet presAssocID="{38683611-57AA-4768-8DE3-F0D4B85BE5E7}" presName="rect2ChTx" presStyleLbl="alignAcc1" presStyleIdx="2" presStyleCnt="3">
        <dgm:presLayoutVars>
          <dgm:bulletEnabled val="1"/>
        </dgm:presLayoutVars>
      </dgm:prSet>
      <dgm:spPr/>
    </dgm:pt>
    <dgm:pt modelId="{DCA1CD7C-23C8-4AEF-8CE8-5AFC781CA160}" type="pres">
      <dgm:prSet presAssocID="{E858BF16-463C-4392-B1C4-4CA0EFED29CE}" presName="rect3ParTx" presStyleLbl="alignAcc1" presStyleIdx="2" presStyleCnt="3">
        <dgm:presLayoutVars>
          <dgm:chMax val="1"/>
          <dgm:bulletEnabled val="1"/>
        </dgm:presLayoutVars>
      </dgm:prSet>
      <dgm:spPr/>
    </dgm:pt>
    <dgm:pt modelId="{EC8D9591-52C4-4837-ADB2-4F376982263C}" type="pres">
      <dgm:prSet presAssocID="{E858BF16-463C-4392-B1C4-4CA0EFED29CE}" presName="rect3ChTx" presStyleLbl="alignAcc1" presStyleIdx="2" presStyleCnt="3">
        <dgm:presLayoutVars>
          <dgm:bulletEnabled val="1"/>
        </dgm:presLayoutVars>
      </dgm:prSet>
      <dgm:spPr/>
    </dgm:pt>
  </dgm:ptLst>
  <dgm:cxnLst>
    <dgm:cxn modelId="{B3DC5D08-4745-47E2-A718-27BE868313F4}" type="presOf" srcId="{5A2BAF2D-E6B5-48EA-BA7C-3CF142F49B28}" destId="{E01831FB-08F6-40A0-A968-2C5D1B998C33}" srcOrd="1" destOrd="0" presId="urn:microsoft.com/office/officeart/2005/8/layout/target3"/>
    <dgm:cxn modelId="{1648470D-A205-496F-A406-E6832ED4B590}" type="presOf" srcId="{D3A538F6-E36F-4CEE-B24A-0FA9E55F8429}" destId="{20748872-1D43-45CF-ABF3-43F160969714}" srcOrd="0" destOrd="1" presId="urn:microsoft.com/office/officeart/2005/8/layout/target3"/>
    <dgm:cxn modelId="{69C3BA1C-334D-43AA-B4EA-44A651701045}" srcId="{E858BF16-463C-4392-B1C4-4CA0EFED29CE}" destId="{BF684422-C1CB-41FE-9378-A19E504647F8}" srcOrd="1" destOrd="0" parTransId="{F1716B6D-6B4C-46A1-ACC7-5B0CC8A6C85C}" sibTransId="{35005A1A-0E84-4811-8DA7-19A8183D82FD}"/>
    <dgm:cxn modelId="{D6930238-72A8-4FA0-8236-F6B17152B110}" type="presOf" srcId="{F3D89406-10CE-4BB8-8BE1-1AA94AC28C28}" destId="{5557E5E8-3AE6-4779-8E3F-7091B93D809E}" srcOrd="0" destOrd="2" presId="urn:microsoft.com/office/officeart/2005/8/layout/target3"/>
    <dgm:cxn modelId="{F0559938-653D-42D3-AFE0-CA6EAA69ACA4}" type="presOf" srcId="{5A2BAF2D-E6B5-48EA-BA7C-3CF142F49B28}" destId="{1C8E8E70-2145-432B-96AB-8061139DFE69}" srcOrd="0" destOrd="0" presId="urn:microsoft.com/office/officeart/2005/8/layout/target3"/>
    <dgm:cxn modelId="{FA1D6F62-D099-4DBB-90B2-635C103E2283}" srcId="{5A2BAF2D-E6B5-48EA-BA7C-3CF142F49B28}" destId="{D3A538F6-E36F-4CEE-B24A-0FA9E55F8429}" srcOrd="1" destOrd="0" parTransId="{4099153D-82C1-40E1-A96E-3834B42915A6}" sibTransId="{95D40077-26F0-45EE-9D5E-600A3930A8E6}"/>
    <dgm:cxn modelId="{3B763443-635B-4D9A-AB54-A39679F9A033}" srcId="{5A2BAF2D-E6B5-48EA-BA7C-3CF142F49B28}" destId="{781B2F77-C41B-4092-9DC3-8DC5845F9F16}" srcOrd="2" destOrd="0" parTransId="{8E534BED-8B1F-41A8-8B42-C1EA09A6E86A}" sibTransId="{C57EB5B9-DC59-444D-B1B9-DC7E0A968521}"/>
    <dgm:cxn modelId="{3CB18263-3A45-4166-AB96-350DB5A12318}" type="presOf" srcId="{0869F65D-7EF3-4862-89DD-F28197035D75}" destId="{EC8D9591-52C4-4837-ADB2-4F376982263C}" srcOrd="0" destOrd="0" presId="urn:microsoft.com/office/officeart/2005/8/layout/target3"/>
    <dgm:cxn modelId="{90C24E65-E803-43D2-96E3-71557F4C72F1}" type="presOf" srcId="{781B2F77-C41B-4092-9DC3-8DC5845F9F16}" destId="{20748872-1D43-45CF-ABF3-43F160969714}" srcOrd="0" destOrd="2" presId="urn:microsoft.com/office/officeart/2005/8/layout/target3"/>
    <dgm:cxn modelId="{FCC08B69-3674-4DEE-AC1F-FCBBA449C7F3}" type="presOf" srcId="{E858BF16-463C-4392-B1C4-4CA0EFED29CE}" destId="{DCA1CD7C-23C8-4AEF-8CE8-5AFC781CA160}" srcOrd="1" destOrd="0" presId="urn:microsoft.com/office/officeart/2005/8/layout/target3"/>
    <dgm:cxn modelId="{6B06ED4E-39CC-4EA3-A903-57B84E90AF07}" type="presOf" srcId="{38683611-57AA-4768-8DE3-F0D4B85BE5E7}" destId="{5FCCCF33-7944-4191-B725-96A999143A6F}" srcOrd="0" destOrd="0" presId="urn:microsoft.com/office/officeart/2005/8/layout/target3"/>
    <dgm:cxn modelId="{10CD117B-12C7-4F4C-A617-00E43272F6EB}" type="presOf" srcId="{BB6C14B0-7C6F-4E5D-89AC-7C2AD080F5A0}" destId="{5557E5E8-3AE6-4779-8E3F-7091B93D809E}" srcOrd="0" destOrd="1" presId="urn:microsoft.com/office/officeart/2005/8/layout/target3"/>
    <dgm:cxn modelId="{6B003189-14A5-4718-8BAD-887021864CFB}" type="presOf" srcId="{B3098673-FD7B-4FDD-9F48-E0E2DE902608}" destId="{5557E5E8-3AE6-4779-8E3F-7091B93D809E}" srcOrd="0" destOrd="0" presId="urn:microsoft.com/office/officeart/2005/8/layout/target3"/>
    <dgm:cxn modelId="{5F34908C-0B3B-430A-A63B-A1BB0F29915F}" srcId="{E858BF16-463C-4392-B1C4-4CA0EFED29CE}" destId="{0869F65D-7EF3-4862-89DD-F28197035D75}" srcOrd="0" destOrd="0" parTransId="{4629D403-8471-484C-BEE9-D76C28B5D95F}" sibTransId="{D68B7413-721A-450F-8CD0-B1E396665940}"/>
    <dgm:cxn modelId="{A410AB8E-57D3-4033-B0C7-D6BD5DA414AE}" srcId="{97A546E6-8EDC-4265-B5FB-477260200897}" destId="{E858BF16-463C-4392-B1C4-4CA0EFED29CE}" srcOrd="2" destOrd="0" parTransId="{22927947-9342-4421-8358-333E9A742BFE}" sibTransId="{35859A54-034C-49C8-AC3E-FCAB6F2371C3}"/>
    <dgm:cxn modelId="{982036A1-AF16-4967-92B9-862C2577327E}" srcId="{5A2BAF2D-E6B5-48EA-BA7C-3CF142F49B28}" destId="{1E8CD8BE-5D31-4DC4-B0E9-9278BF5C2112}" srcOrd="0" destOrd="0" parTransId="{10807EFF-87F0-4963-A47C-646D28573628}" sibTransId="{2101D3D4-5983-4FAA-97C9-406A4D030AC4}"/>
    <dgm:cxn modelId="{10A1EBAB-AF3E-4F15-9EFD-DAED40A20FE2}" type="presOf" srcId="{C08CF3BA-DE0F-4777-9156-DC65630DCCAE}" destId="{20748872-1D43-45CF-ABF3-43F160969714}" srcOrd="0" destOrd="3" presId="urn:microsoft.com/office/officeart/2005/8/layout/target3"/>
    <dgm:cxn modelId="{F6AB3DAD-0A2E-42C4-AF29-31AEA7A97C85}" srcId="{5A2BAF2D-E6B5-48EA-BA7C-3CF142F49B28}" destId="{C08CF3BA-DE0F-4777-9156-DC65630DCCAE}" srcOrd="3" destOrd="0" parTransId="{DA359C59-6FDA-4803-B5EA-E869DA66FCD8}" sibTransId="{4F5EE0CF-13BA-4DD0-BC2E-B366C41F28E7}"/>
    <dgm:cxn modelId="{89F45FBE-3F2B-4AE1-8BDC-15BE8B7482DE}" srcId="{97A546E6-8EDC-4265-B5FB-477260200897}" destId="{5A2BAF2D-E6B5-48EA-BA7C-3CF142F49B28}" srcOrd="0" destOrd="0" parTransId="{F3CD96DA-AEF0-4C59-9D09-DE257B578EC2}" sibTransId="{803A6A44-97CE-4C6B-9462-39FAEA3F5FB8}"/>
    <dgm:cxn modelId="{044A47C2-A676-4FF2-BEE5-E488625C922E}" type="presOf" srcId="{97A546E6-8EDC-4265-B5FB-477260200897}" destId="{44CDC35D-519C-43BD-B156-09E7D8DCE1CA}" srcOrd="0" destOrd="0" presId="urn:microsoft.com/office/officeart/2005/8/layout/target3"/>
    <dgm:cxn modelId="{AFDED5C7-83CD-4F01-90B2-02ED66E9C058}" srcId="{38683611-57AA-4768-8DE3-F0D4B85BE5E7}" destId="{BB6C14B0-7C6F-4E5D-89AC-7C2AD080F5A0}" srcOrd="1" destOrd="0" parTransId="{AE98D2E1-E4BA-4073-9E89-954776661F0E}" sibTransId="{FB7D8FE6-04A8-47F2-BEB9-0DB89F703AAC}"/>
    <dgm:cxn modelId="{A442E2D1-7A62-4B44-8481-912F28D28482}" type="presOf" srcId="{38683611-57AA-4768-8DE3-F0D4B85BE5E7}" destId="{36FD4E3E-7BF4-4B4A-82FF-922F7B40EBFD}" srcOrd="1" destOrd="0" presId="urn:microsoft.com/office/officeart/2005/8/layout/target3"/>
    <dgm:cxn modelId="{555F09D4-9CA4-4073-A330-4D36918FBEA3}" type="presOf" srcId="{1E8CD8BE-5D31-4DC4-B0E9-9278BF5C2112}" destId="{20748872-1D43-45CF-ABF3-43F160969714}" srcOrd="0" destOrd="0" presId="urn:microsoft.com/office/officeart/2005/8/layout/target3"/>
    <dgm:cxn modelId="{883018DD-AB56-4A1C-BB62-ED3BD6B17658}" srcId="{38683611-57AA-4768-8DE3-F0D4B85BE5E7}" destId="{F3D89406-10CE-4BB8-8BE1-1AA94AC28C28}" srcOrd="2" destOrd="0" parTransId="{CB2E2798-8523-44B6-A531-2793B9A0D2EC}" sibTransId="{FF7BB827-F898-4640-9E34-50659B0A44E4}"/>
    <dgm:cxn modelId="{817E05DF-2FAC-4632-B9BC-1D3742D36EDA}" type="presOf" srcId="{BF684422-C1CB-41FE-9378-A19E504647F8}" destId="{EC8D9591-52C4-4837-ADB2-4F376982263C}" srcOrd="0" destOrd="1" presId="urn:microsoft.com/office/officeart/2005/8/layout/target3"/>
    <dgm:cxn modelId="{514FC6F1-B37A-4D66-9297-B33FC856C213}" type="presOf" srcId="{E858BF16-463C-4392-B1C4-4CA0EFED29CE}" destId="{1DFCA939-FA12-4D6B-94B3-94A9486871E9}" srcOrd="0" destOrd="0" presId="urn:microsoft.com/office/officeart/2005/8/layout/target3"/>
    <dgm:cxn modelId="{158B39F5-5E21-40B8-9A65-66C2A7108DE2}" srcId="{97A546E6-8EDC-4265-B5FB-477260200897}" destId="{38683611-57AA-4768-8DE3-F0D4B85BE5E7}" srcOrd="1" destOrd="0" parTransId="{123E8866-117B-4588-BDEA-394BF0DB64FE}" sibTransId="{8680D263-65EA-4E4D-891F-DDE178AC08EC}"/>
    <dgm:cxn modelId="{6EF4B3F8-F19A-4347-97CB-95D3CEAFB83D}" srcId="{38683611-57AA-4768-8DE3-F0D4B85BE5E7}" destId="{B3098673-FD7B-4FDD-9F48-E0E2DE902608}" srcOrd="0" destOrd="0" parTransId="{8A6A4495-5B61-42C5-8255-88AAFE659DCD}" sibTransId="{B9ECD663-3340-4503-BBDF-AE0170FE71BE}"/>
    <dgm:cxn modelId="{BE558F94-6EDF-45D1-AC30-B3FABD76B168}" type="presParOf" srcId="{44CDC35D-519C-43BD-B156-09E7D8DCE1CA}" destId="{7AAAAD09-2E69-42B1-AAB8-F1DB628ECEEA}" srcOrd="0" destOrd="0" presId="urn:microsoft.com/office/officeart/2005/8/layout/target3"/>
    <dgm:cxn modelId="{C9E01D1E-2308-4EF0-8FD3-D6A55A8DDE27}" type="presParOf" srcId="{44CDC35D-519C-43BD-B156-09E7D8DCE1CA}" destId="{4C768874-D3C7-49F4-8CB7-FF83C1AC2060}" srcOrd="1" destOrd="0" presId="urn:microsoft.com/office/officeart/2005/8/layout/target3"/>
    <dgm:cxn modelId="{4C0019C7-9027-4B5F-B274-A866ADA39D48}" type="presParOf" srcId="{44CDC35D-519C-43BD-B156-09E7D8DCE1CA}" destId="{1C8E8E70-2145-432B-96AB-8061139DFE69}" srcOrd="2" destOrd="0" presId="urn:microsoft.com/office/officeart/2005/8/layout/target3"/>
    <dgm:cxn modelId="{5E2BF9DB-9C6D-44DA-AE77-0746C0F23F3F}" type="presParOf" srcId="{44CDC35D-519C-43BD-B156-09E7D8DCE1CA}" destId="{78821E08-C26A-457B-95B1-E52D0B00D943}" srcOrd="3" destOrd="0" presId="urn:microsoft.com/office/officeart/2005/8/layout/target3"/>
    <dgm:cxn modelId="{149B76BB-AF3F-42E6-B8A4-5660D64CD259}" type="presParOf" srcId="{44CDC35D-519C-43BD-B156-09E7D8DCE1CA}" destId="{43508874-B126-4439-83AA-4EC9EE53D7F6}" srcOrd="4" destOrd="0" presId="urn:microsoft.com/office/officeart/2005/8/layout/target3"/>
    <dgm:cxn modelId="{46DBB3AA-D140-44F9-8DC5-B86B30AB56C1}" type="presParOf" srcId="{44CDC35D-519C-43BD-B156-09E7D8DCE1CA}" destId="{5FCCCF33-7944-4191-B725-96A999143A6F}" srcOrd="5" destOrd="0" presId="urn:microsoft.com/office/officeart/2005/8/layout/target3"/>
    <dgm:cxn modelId="{7BAC2851-CB74-4916-B9EC-8A6DD9DB4040}" type="presParOf" srcId="{44CDC35D-519C-43BD-B156-09E7D8DCE1CA}" destId="{6DE2A12A-56FE-4F28-A1A7-FBA3F1243BB8}" srcOrd="6" destOrd="0" presId="urn:microsoft.com/office/officeart/2005/8/layout/target3"/>
    <dgm:cxn modelId="{11559031-B226-48C4-A8A4-149126E87165}" type="presParOf" srcId="{44CDC35D-519C-43BD-B156-09E7D8DCE1CA}" destId="{A4391D34-74AF-4677-87BB-06B97F05BAE8}" srcOrd="7" destOrd="0" presId="urn:microsoft.com/office/officeart/2005/8/layout/target3"/>
    <dgm:cxn modelId="{724AF2BF-C195-4B1F-91DF-49C77094E8B6}" type="presParOf" srcId="{44CDC35D-519C-43BD-B156-09E7D8DCE1CA}" destId="{1DFCA939-FA12-4D6B-94B3-94A9486871E9}" srcOrd="8" destOrd="0" presId="urn:microsoft.com/office/officeart/2005/8/layout/target3"/>
    <dgm:cxn modelId="{020D1795-B310-4B8D-A4DA-D3B98D1BD78D}" type="presParOf" srcId="{44CDC35D-519C-43BD-B156-09E7D8DCE1CA}" destId="{E01831FB-08F6-40A0-A968-2C5D1B998C33}" srcOrd="9" destOrd="0" presId="urn:microsoft.com/office/officeart/2005/8/layout/target3"/>
    <dgm:cxn modelId="{7D1A4E1C-49FB-4646-86FD-7DD6BAC43217}" type="presParOf" srcId="{44CDC35D-519C-43BD-B156-09E7D8DCE1CA}" destId="{20748872-1D43-45CF-ABF3-43F160969714}" srcOrd="10" destOrd="0" presId="urn:microsoft.com/office/officeart/2005/8/layout/target3"/>
    <dgm:cxn modelId="{1874A177-6530-427B-9963-676AE72C4461}" type="presParOf" srcId="{44CDC35D-519C-43BD-B156-09E7D8DCE1CA}" destId="{36FD4E3E-7BF4-4B4A-82FF-922F7B40EBFD}" srcOrd="11" destOrd="0" presId="urn:microsoft.com/office/officeart/2005/8/layout/target3"/>
    <dgm:cxn modelId="{F875C387-13AB-42D1-9B13-C3EB24A97EFA}" type="presParOf" srcId="{44CDC35D-519C-43BD-B156-09E7D8DCE1CA}" destId="{5557E5E8-3AE6-4779-8E3F-7091B93D809E}" srcOrd="12" destOrd="0" presId="urn:microsoft.com/office/officeart/2005/8/layout/target3"/>
    <dgm:cxn modelId="{E4D3B2E2-7EFB-4C7E-BCFA-179B143D33B3}" type="presParOf" srcId="{44CDC35D-519C-43BD-B156-09E7D8DCE1CA}" destId="{DCA1CD7C-23C8-4AEF-8CE8-5AFC781CA160}" srcOrd="13" destOrd="0" presId="urn:microsoft.com/office/officeart/2005/8/layout/target3"/>
    <dgm:cxn modelId="{166CD216-167E-41F1-AD80-20FAF8113C21}" type="presParOf" srcId="{44CDC35D-519C-43BD-B156-09E7D8DCE1CA}" destId="{EC8D9591-52C4-4837-ADB2-4F376982263C}"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5CFF04-38DC-4798-AF3F-DFD4D031F605}"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D57E82AE-1374-4673-B2E9-6CC35B86EEA9}">
      <dgm:prSet phldrT="[Text]"/>
      <dgm:spPr/>
      <dgm:t>
        <a:bodyPr/>
        <a:lstStyle/>
        <a:p>
          <a:r>
            <a:rPr lang="en-GB">
              <a:solidFill>
                <a:srgbClr val="00B0F0"/>
              </a:solidFill>
            </a:rPr>
            <a:t>MARCH                                  </a:t>
          </a:r>
          <a:r>
            <a:rPr lang="en-GB">
              <a:solidFill>
                <a:schemeClr val="bg1"/>
              </a:solidFill>
            </a:rPr>
            <a:t>Events</a:t>
          </a:r>
          <a:r>
            <a:rPr lang="en-GB"/>
            <a:t> </a:t>
          </a:r>
          <a:endParaRPr lang="en-GB" dirty="0"/>
        </a:p>
      </dgm:t>
    </dgm:pt>
    <dgm:pt modelId="{60060503-7E23-43C9-86FE-8708D216DB95}" type="parTrans" cxnId="{48E878D9-91C9-4BE2-B772-F8306D6DBDC0}">
      <dgm:prSet/>
      <dgm:spPr/>
      <dgm:t>
        <a:bodyPr/>
        <a:lstStyle/>
        <a:p>
          <a:endParaRPr lang="en-GB"/>
        </a:p>
      </dgm:t>
    </dgm:pt>
    <dgm:pt modelId="{986EDD72-1950-4837-8079-649161DEC6B9}" type="sibTrans" cxnId="{48E878D9-91C9-4BE2-B772-F8306D6DBDC0}">
      <dgm:prSet/>
      <dgm:spPr/>
      <dgm:t>
        <a:bodyPr/>
        <a:lstStyle/>
        <a:p>
          <a:endParaRPr lang="en-GB"/>
        </a:p>
      </dgm:t>
    </dgm:pt>
    <dgm:pt modelId="{CC139A1C-C6D2-419A-B9FC-7FDED40D3DF1}">
      <dgm:prSet phldrT="[Text]" custT="1"/>
      <dgm:spPr/>
      <dgm:t>
        <a:bodyPr/>
        <a:lstStyle/>
        <a:p>
          <a:r>
            <a:rPr lang="en-GB" sz="900"/>
            <a:t>Classic Bike Show Ardingly Sunday 31</a:t>
          </a:r>
          <a:r>
            <a:rPr lang="en-GB" sz="900" baseline="30000"/>
            <a:t>st</a:t>
          </a:r>
          <a:r>
            <a:rPr lang="en-GB" sz="900"/>
            <a:t> March 09.00 to 15.00 Attended by SSRP</a:t>
          </a:r>
          <a:endParaRPr lang="en-GB" sz="900" dirty="0"/>
        </a:p>
      </dgm:t>
    </dgm:pt>
    <dgm:pt modelId="{6EC1AB9D-FBAD-46F3-B81A-DE2DB79FFD88}" type="parTrans" cxnId="{158E6043-0231-4CBC-883D-0111010562B5}">
      <dgm:prSet/>
      <dgm:spPr/>
      <dgm:t>
        <a:bodyPr/>
        <a:lstStyle/>
        <a:p>
          <a:endParaRPr lang="en-GB"/>
        </a:p>
      </dgm:t>
    </dgm:pt>
    <dgm:pt modelId="{3AE7DCB0-A716-4201-9230-A61D53013F62}" type="sibTrans" cxnId="{158E6043-0231-4CBC-883D-0111010562B5}">
      <dgm:prSet/>
      <dgm:spPr/>
      <dgm:t>
        <a:bodyPr/>
        <a:lstStyle/>
        <a:p>
          <a:endParaRPr lang="en-GB"/>
        </a:p>
      </dgm:t>
    </dgm:pt>
    <dgm:pt modelId="{353A7828-5C39-4ACF-A06A-F9AAD02722D9}">
      <dgm:prSet phldrT="[Text]"/>
      <dgm:spPr/>
      <dgm:t>
        <a:bodyPr/>
        <a:lstStyle/>
        <a:p>
          <a:r>
            <a:rPr lang="en-GB">
              <a:solidFill>
                <a:srgbClr val="00B0F0"/>
              </a:solidFill>
            </a:rPr>
            <a:t>APRIL</a:t>
          </a:r>
          <a:r>
            <a:rPr lang="en-GB"/>
            <a:t>       Speed Education Month </a:t>
          </a:r>
          <a:endParaRPr lang="en-GB" dirty="0"/>
        </a:p>
      </dgm:t>
    </dgm:pt>
    <dgm:pt modelId="{F02AF7D0-B3B8-437C-AC04-91932DB32768}" type="parTrans" cxnId="{BACBEC52-8BB7-4C08-B797-CCFDBC4C4499}">
      <dgm:prSet/>
      <dgm:spPr/>
      <dgm:t>
        <a:bodyPr/>
        <a:lstStyle/>
        <a:p>
          <a:endParaRPr lang="en-GB"/>
        </a:p>
      </dgm:t>
    </dgm:pt>
    <dgm:pt modelId="{8543D6A8-F790-4B8B-BCBC-5DB77696F8AB}" type="sibTrans" cxnId="{BACBEC52-8BB7-4C08-B797-CCFDBC4C4499}">
      <dgm:prSet/>
      <dgm:spPr/>
      <dgm:t>
        <a:bodyPr/>
        <a:lstStyle/>
        <a:p>
          <a:endParaRPr lang="en-GB"/>
        </a:p>
      </dgm:t>
    </dgm:pt>
    <dgm:pt modelId="{36BCA672-E114-4B82-BC31-39C19C860791}">
      <dgm:prSet phldrT="[Text]" custT="1"/>
      <dgm:spPr/>
      <dgm:t>
        <a:bodyPr/>
        <a:lstStyle/>
        <a:p>
          <a:r>
            <a:rPr lang="en-GB" sz="900" dirty="0"/>
            <a:t>Groups will be invited to take part, Groups will be chosen to host the SSRP Van with Neighbourhood Policing Teams. Dates to be Advised..</a:t>
          </a:r>
        </a:p>
      </dgm:t>
    </dgm:pt>
    <dgm:pt modelId="{0FD7C090-888F-4A64-B3C8-9A52426147CB}" type="parTrans" cxnId="{59BAACF0-9122-48BA-A5F4-C0EAF06063E2}">
      <dgm:prSet/>
      <dgm:spPr/>
      <dgm:t>
        <a:bodyPr/>
        <a:lstStyle/>
        <a:p>
          <a:endParaRPr lang="en-GB"/>
        </a:p>
      </dgm:t>
    </dgm:pt>
    <dgm:pt modelId="{8DAE8EC1-BE5C-461B-BF6F-579A7FE07ACD}" type="sibTrans" cxnId="{59BAACF0-9122-48BA-A5F4-C0EAF06063E2}">
      <dgm:prSet/>
      <dgm:spPr/>
      <dgm:t>
        <a:bodyPr/>
        <a:lstStyle/>
        <a:p>
          <a:endParaRPr lang="en-GB"/>
        </a:p>
      </dgm:t>
    </dgm:pt>
    <dgm:pt modelId="{1782EFD2-3CCF-4AED-A30E-C31B3F80235B}">
      <dgm:prSet/>
      <dgm:spPr/>
      <dgm:t>
        <a:bodyPr/>
        <a:lstStyle/>
        <a:p>
          <a:r>
            <a:rPr lang="en-GB">
              <a:solidFill>
                <a:srgbClr val="00B0F0"/>
              </a:solidFill>
            </a:rPr>
            <a:t>MAY       </a:t>
          </a:r>
          <a:r>
            <a:rPr lang="en-GB"/>
            <a:t>                               Events  </a:t>
          </a:r>
          <a:endParaRPr lang="en-GB" dirty="0"/>
        </a:p>
      </dgm:t>
    </dgm:pt>
    <dgm:pt modelId="{8EEE9687-CE4F-4228-9026-82E0EECE2956}" type="parTrans" cxnId="{66C48571-30CC-403C-B913-211DFC4A3CDB}">
      <dgm:prSet/>
      <dgm:spPr/>
      <dgm:t>
        <a:bodyPr/>
        <a:lstStyle/>
        <a:p>
          <a:endParaRPr lang="en-GB"/>
        </a:p>
      </dgm:t>
    </dgm:pt>
    <dgm:pt modelId="{1C4DBB61-AE1C-4354-B7EA-E6E1E028FD52}" type="sibTrans" cxnId="{66C48571-30CC-403C-B913-211DFC4A3CDB}">
      <dgm:prSet/>
      <dgm:spPr/>
      <dgm:t>
        <a:bodyPr/>
        <a:lstStyle/>
        <a:p>
          <a:endParaRPr lang="en-GB"/>
        </a:p>
      </dgm:t>
    </dgm:pt>
    <dgm:pt modelId="{589DECC3-87B8-4330-9818-EB8FCC07F1B0}">
      <dgm:prSet/>
      <dgm:spPr>
        <a:solidFill>
          <a:srgbClr val="FF0000"/>
        </a:solidFill>
      </dgm:spPr>
      <dgm:t>
        <a:bodyPr/>
        <a:lstStyle/>
        <a:p>
          <a:r>
            <a:rPr lang="en-GB" dirty="0"/>
            <a:t>JUNE                  Important Events</a:t>
          </a:r>
        </a:p>
      </dgm:t>
    </dgm:pt>
    <dgm:pt modelId="{A6AD5F12-8903-4582-9C33-4109924CAC2B}" type="parTrans" cxnId="{139B7CDA-43F8-4B2D-9F84-02B84EC26CAA}">
      <dgm:prSet/>
      <dgm:spPr/>
      <dgm:t>
        <a:bodyPr/>
        <a:lstStyle/>
        <a:p>
          <a:endParaRPr lang="en-GB"/>
        </a:p>
      </dgm:t>
    </dgm:pt>
    <dgm:pt modelId="{A4E50063-EDB7-49F8-86B4-EFC75399F00A}" type="sibTrans" cxnId="{139B7CDA-43F8-4B2D-9F84-02B84EC26CAA}">
      <dgm:prSet/>
      <dgm:spPr/>
      <dgm:t>
        <a:bodyPr/>
        <a:lstStyle/>
        <a:p>
          <a:endParaRPr lang="en-GB"/>
        </a:p>
      </dgm:t>
    </dgm:pt>
    <dgm:pt modelId="{40EFDAB5-3CBD-4126-8353-9D6375BE3C84}">
      <dgm:prSet custT="1"/>
      <dgm:spPr/>
      <dgm:t>
        <a:bodyPr/>
        <a:lstStyle/>
        <a:p>
          <a:r>
            <a:rPr lang="en-GB" sz="900"/>
            <a:t>Saturday 30</a:t>
          </a:r>
          <a:r>
            <a:rPr lang="en-GB" sz="900" baseline="30000"/>
            <a:t>th</a:t>
          </a:r>
          <a:r>
            <a:rPr lang="en-GB" sz="900"/>
            <a:t>  May SSRP Team will be at the Memorial Gardens RH10 1EH from 12.00 – 17.00</a:t>
          </a:r>
          <a:r>
            <a:rPr lang="en-GB" sz="700"/>
            <a:t>.</a:t>
          </a:r>
          <a:endParaRPr lang="en-GB" sz="700" dirty="0"/>
        </a:p>
      </dgm:t>
    </dgm:pt>
    <dgm:pt modelId="{7EBF65D5-FE0E-4188-880D-AA12E77B5DE3}" type="parTrans" cxnId="{618EB6A9-CA32-4BDE-ABFB-6CA2E066CD1C}">
      <dgm:prSet/>
      <dgm:spPr/>
      <dgm:t>
        <a:bodyPr/>
        <a:lstStyle/>
        <a:p>
          <a:endParaRPr lang="en-GB"/>
        </a:p>
      </dgm:t>
    </dgm:pt>
    <dgm:pt modelId="{FD0FF2DC-FCD6-4B3B-9ABF-6A263790CCB2}" type="sibTrans" cxnId="{618EB6A9-CA32-4BDE-ABFB-6CA2E066CD1C}">
      <dgm:prSet/>
      <dgm:spPr/>
      <dgm:t>
        <a:bodyPr/>
        <a:lstStyle/>
        <a:p>
          <a:endParaRPr lang="en-GB"/>
        </a:p>
      </dgm:t>
    </dgm:pt>
    <dgm:pt modelId="{54AF1C38-F674-424E-A173-97C4C4340A7A}">
      <dgm:prSet custT="1"/>
      <dgm:spPr/>
      <dgm:t>
        <a:bodyPr/>
        <a:lstStyle/>
        <a:p>
          <a:r>
            <a:rPr lang="en-GB" sz="900"/>
            <a:t>Saturday 1</a:t>
          </a:r>
          <a:r>
            <a:rPr lang="en-GB" sz="900" baseline="30000"/>
            <a:t>st</a:t>
          </a:r>
          <a:r>
            <a:rPr lang="en-GB" sz="900"/>
            <a:t> June, Sunday 2</a:t>
          </a:r>
          <a:r>
            <a:rPr lang="en-GB" sz="900" baseline="30000"/>
            <a:t>nd</a:t>
          </a:r>
          <a:r>
            <a:rPr lang="en-GB" sz="900"/>
            <a:t> June Eastbourne 999 we will be at Martello Fields BN21 4EH from 10.00am to 17.00 both day’s.</a:t>
          </a:r>
          <a:endParaRPr lang="en-GB" sz="900" dirty="0"/>
        </a:p>
      </dgm:t>
    </dgm:pt>
    <dgm:pt modelId="{5C3BD3C7-F01C-4A1C-B852-3EB5F849E78C}" type="parTrans" cxnId="{5DEBE950-A666-479B-8310-883CB0FE5285}">
      <dgm:prSet/>
      <dgm:spPr/>
      <dgm:t>
        <a:bodyPr/>
        <a:lstStyle/>
        <a:p>
          <a:endParaRPr lang="en-GB"/>
        </a:p>
      </dgm:t>
    </dgm:pt>
    <dgm:pt modelId="{B321C215-C0F3-4AEC-8DDE-088D009928D6}" type="sibTrans" cxnId="{5DEBE950-A666-479B-8310-883CB0FE5285}">
      <dgm:prSet/>
      <dgm:spPr/>
      <dgm:t>
        <a:bodyPr/>
        <a:lstStyle/>
        <a:p>
          <a:endParaRPr lang="en-GB"/>
        </a:p>
      </dgm:t>
    </dgm:pt>
    <dgm:pt modelId="{C3872258-1B12-4553-B99E-BA502D31DBD0}">
      <dgm:prSet/>
      <dgm:spPr/>
      <dgm:t>
        <a:bodyPr/>
        <a:lstStyle/>
        <a:p>
          <a:endParaRPr lang="en-GB" sz="700" dirty="0"/>
        </a:p>
      </dgm:t>
    </dgm:pt>
    <dgm:pt modelId="{18DAF345-6CD9-40B9-B80D-E29C10FC34AD}" type="parTrans" cxnId="{6F08C6C1-94B9-44DD-9C8F-FEE03180D272}">
      <dgm:prSet/>
      <dgm:spPr/>
      <dgm:t>
        <a:bodyPr/>
        <a:lstStyle/>
        <a:p>
          <a:endParaRPr lang="en-GB"/>
        </a:p>
      </dgm:t>
    </dgm:pt>
    <dgm:pt modelId="{89CF0434-170C-454A-BE8F-19F0C66C51DD}" type="sibTrans" cxnId="{6F08C6C1-94B9-44DD-9C8F-FEE03180D272}">
      <dgm:prSet/>
      <dgm:spPr/>
      <dgm:t>
        <a:bodyPr/>
        <a:lstStyle/>
        <a:p>
          <a:endParaRPr lang="en-GB"/>
        </a:p>
      </dgm:t>
    </dgm:pt>
    <dgm:pt modelId="{B9FC40D0-1C2A-4287-A8DC-A38CD43BE6D3}">
      <dgm:prSet custT="1"/>
      <dgm:spPr/>
      <dgm:t>
        <a:bodyPr/>
        <a:lstStyle/>
        <a:p>
          <a:r>
            <a:rPr lang="en-GB" sz="900" b="1"/>
            <a:t>Project Edward Launch Nationally  for week commencing 10</a:t>
          </a:r>
          <a:r>
            <a:rPr lang="en-GB" sz="900" b="1" baseline="30000"/>
            <a:t>th</a:t>
          </a:r>
          <a:r>
            <a:rPr lang="en-GB" sz="900" b="1"/>
            <a:t> June all CSW invited to participate during that week SOC to circulate details nearer the time.</a:t>
          </a:r>
          <a:endParaRPr lang="en-GB" sz="900" b="1" dirty="0"/>
        </a:p>
      </dgm:t>
    </dgm:pt>
    <dgm:pt modelId="{3F9CF837-4883-47CD-AA91-4A9AE5752A3F}" type="parTrans" cxnId="{B9288D88-E1F3-4BC3-9688-CB27E23371C5}">
      <dgm:prSet/>
      <dgm:spPr/>
      <dgm:t>
        <a:bodyPr/>
        <a:lstStyle/>
        <a:p>
          <a:endParaRPr lang="en-GB"/>
        </a:p>
      </dgm:t>
    </dgm:pt>
    <dgm:pt modelId="{E551CB40-FDE4-4601-99D8-252FCB4D386B}" type="sibTrans" cxnId="{B9288D88-E1F3-4BC3-9688-CB27E23371C5}">
      <dgm:prSet/>
      <dgm:spPr/>
      <dgm:t>
        <a:bodyPr/>
        <a:lstStyle/>
        <a:p>
          <a:endParaRPr lang="en-GB"/>
        </a:p>
      </dgm:t>
    </dgm:pt>
    <dgm:pt modelId="{DE028612-6743-4CAD-9854-612EC37AD28B}">
      <dgm:prSet/>
      <dgm:spPr/>
      <dgm:t>
        <a:bodyPr/>
        <a:lstStyle/>
        <a:p>
          <a:r>
            <a:rPr lang="en-GB">
              <a:solidFill>
                <a:srgbClr val="00B0F0"/>
              </a:solidFill>
            </a:rPr>
            <a:t>JULY </a:t>
          </a:r>
          <a:r>
            <a:rPr lang="en-GB"/>
            <a:t>                      Multiple Events</a:t>
          </a:r>
          <a:endParaRPr lang="en-GB" dirty="0"/>
        </a:p>
      </dgm:t>
    </dgm:pt>
    <dgm:pt modelId="{0AFA3C70-AC73-45B2-B942-337B86C1BEDF}" type="parTrans" cxnId="{698AE1C7-24AC-4493-9A70-FCB716F8E56F}">
      <dgm:prSet/>
      <dgm:spPr/>
      <dgm:t>
        <a:bodyPr/>
        <a:lstStyle/>
        <a:p>
          <a:endParaRPr lang="en-GB"/>
        </a:p>
      </dgm:t>
    </dgm:pt>
    <dgm:pt modelId="{4E23D962-AD43-433F-BF5F-0D4C05600929}" type="sibTrans" cxnId="{698AE1C7-24AC-4493-9A70-FCB716F8E56F}">
      <dgm:prSet/>
      <dgm:spPr/>
      <dgm:t>
        <a:bodyPr/>
        <a:lstStyle/>
        <a:p>
          <a:endParaRPr lang="en-GB"/>
        </a:p>
      </dgm:t>
    </dgm:pt>
    <dgm:pt modelId="{017BCF85-009B-4C68-8BC0-B9F9E4590E00}">
      <dgm:prSet/>
      <dgm:spPr/>
      <dgm:t>
        <a:bodyPr/>
        <a:lstStyle/>
        <a:p>
          <a:r>
            <a:rPr lang="en-GB">
              <a:solidFill>
                <a:srgbClr val="00B0F0"/>
              </a:solidFill>
            </a:rPr>
            <a:t>August   </a:t>
          </a:r>
          <a:r>
            <a:rPr lang="en-GB"/>
            <a:t>                                Events</a:t>
          </a:r>
          <a:endParaRPr lang="en-GB" dirty="0"/>
        </a:p>
      </dgm:t>
    </dgm:pt>
    <dgm:pt modelId="{5466E8D7-7254-417C-908B-E3384DFAE6AA}" type="parTrans" cxnId="{F6102851-A4B3-4FC6-8226-B83898EA866B}">
      <dgm:prSet/>
      <dgm:spPr/>
      <dgm:t>
        <a:bodyPr/>
        <a:lstStyle/>
        <a:p>
          <a:endParaRPr lang="en-GB"/>
        </a:p>
      </dgm:t>
    </dgm:pt>
    <dgm:pt modelId="{D8798795-7565-454F-A913-52DF2B7D4687}" type="sibTrans" cxnId="{F6102851-A4B3-4FC6-8226-B83898EA866B}">
      <dgm:prSet/>
      <dgm:spPr/>
      <dgm:t>
        <a:bodyPr/>
        <a:lstStyle/>
        <a:p>
          <a:endParaRPr lang="en-GB"/>
        </a:p>
      </dgm:t>
    </dgm:pt>
    <dgm:pt modelId="{AA3575C2-44C4-4BA2-84E4-EC6B4D480C7C}">
      <dgm:prSet custT="1"/>
      <dgm:spPr/>
      <dgm:t>
        <a:bodyPr/>
        <a:lstStyle/>
        <a:p>
          <a:r>
            <a:rPr lang="en-GB" sz="900"/>
            <a:t>Goodwood Festival of Speed  Thursday 11</a:t>
          </a:r>
          <a:r>
            <a:rPr lang="en-GB" sz="900" baseline="30000"/>
            <a:t>th</a:t>
          </a:r>
          <a:r>
            <a:rPr lang="en-GB" sz="900"/>
            <a:t> July to Sunday 14</a:t>
          </a:r>
          <a:r>
            <a:rPr lang="en-GB" sz="900" baseline="30000"/>
            <a:t>th</a:t>
          </a:r>
          <a:r>
            <a:rPr lang="en-GB" sz="900"/>
            <a:t> July .</a:t>
          </a:r>
          <a:endParaRPr lang="en-GB" sz="900" dirty="0"/>
        </a:p>
      </dgm:t>
    </dgm:pt>
    <dgm:pt modelId="{50EA2ADF-7BBA-4F2D-AD2D-E1FADD9B2331}" type="parTrans" cxnId="{8CE8750B-F702-4CD4-A55C-280F6A477A2E}">
      <dgm:prSet/>
      <dgm:spPr/>
      <dgm:t>
        <a:bodyPr/>
        <a:lstStyle/>
        <a:p>
          <a:endParaRPr lang="en-GB"/>
        </a:p>
      </dgm:t>
    </dgm:pt>
    <dgm:pt modelId="{3F69E95A-2F78-4A05-9CED-7FA858FE6686}" type="sibTrans" cxnId="{8CE8750B-F702-4CD4-A55C-280F6A477A2E}">
      <dgm:prSet/>
      <dgm:spPr/>
      <dgm:t>
        <a:bodyPr/>
        <a:lstStyle/>
        <a:p>
          <a:endParaRPr lang="en-GB"/>
        </a:p>
      </dgm:t>
    </dgm:pt>
    <dgm:pt modelId="{F476902E-A7EC-4D69-80F2-092B50F23889}">
      <dgm:prSet custT="1"/>
      <dgm:spPr/>
      <dgm:t>
        <a:bodyPr/>
        <a:lstStyle/>
        <a:p>
          <a:r>
            <a:rPr lang="en-GB" sz="900" dirty="0"/>
            <a:t>Worthing Fire Station Open Day Saturday 20</a:t>
          </a:r>
          <a:r>
            <a:rPr lang="en-GB" sz="900" baseline="30000" dirty="0"/>
            <a:t>th</a:t>
          </a:r>
          <a:r>
            <a:rPr lang="en-GB" sz="900" dirty="0"/>
            <a:t> July  BN14 7RN 10.00 to 16.00 (Family Day )</a:t>
          </a:r>
        </a:p>
      </dgm:t>
    </dgm:pt>
    <dgm:pt modelId="{18BBB4DD-65AD-41E0-98B7-D979924BCBDD}" type="parTrans" cxnId="{919F2ED2-71C4-46AD-93D5-6645AEB7A65A}">
      <dgm:prSet/>
      <dgm:spPr/>
      <dgm:t>
        <a:bodyPr/>
        <a:lstStyle/>
        <a:p>
          <a:endParaRPr lang="en-GB"/>
        </a:p>
      </dgm:t>
    </dgm:pt>
    <dgm:pt modelId="{D97EFCC3-8F00-4AAD-8A93-0B970E553B1D}" type="sibTrans" cxnId="{919F2ED2-71C4-46AD-93D5-6645AEB7A65A}">
      <dgm:prSet/>
      <dgm:spPr/>
      <dgm:t>
        <a:bodyPr/>
        <a:lstStyle/>
        <a:p>
          <a:endParaRPr lang="en-GB"/>
        </a:p>
      </dgm:t>
    </dgm:pt>
    <dgm:pt modelId="{EEBC2619-7376-4077-A422-407591FE9ECA}">
      <dgm:prSet custT="1"/>
      <dgm:spPr/>
      <dgm:t>
        <a:bodyPr/>
        <a:lstStyle/>
        <a:p>
          <a:r>
            <a:rPr lang="en-GB" sz="900" dirty="0"/>
            <a:t>Ardingly Classic Bike Show Sunday 28</a:t>
          </a:r>
          <a:r>
            <a:rPr lang="en-GB" sz="900" baseline="30000" dirty="0"/>
            <a:t>th</a:t>
          </a:r>
          <a:r>
            <a:rPr lang="en-GB" sz="900" dirty="0"/>
            <a:t> July  RH17  6TL 09.00 to 15.00.</a:t>
          </a:r>
        </a:p>
      </dgm:t>
    </dgm:pt>
    <dgm:pt modelId="{08F1785A-13D6-4D7D-9CA0-011049784EF0}" type="parTrans" cxnId="{A1E296EC-5A81-459C-8D4B-5A0BACF78FD7}">
      <dgm:prSet/>
      <dgm:spPr/>
      <dgm:t>
        <a:bodyPr/>
        <a:lstStyle/>
        <a:p>
          <a:endParaRPr lang="en-GB"/>
        </a:p>
      </dgm:t>
    </dgm:pt>
    <dgm:pt modelId="{2F5372BA-8878-45C8-B6FD-CAA7CB845936}" type="sibTrans" cxnId="{A1E296EC-5A81-459C-8D4B-5A0BACF78FD7}">
      <dgm:prSet/>
      <dgm:spPr/>
      <dgm:t>
        <a:bodyPr/>
        <a:lstStyle/>
        <a:p>
          <a:endParaRPr lang="en-GB"/>
        </a:p>
      </dgm:t>
    </dgm:pt>
    <dgm:pt modelId="{80C00745-A38E-48CC-82A8-51917E1069E5}">
      <dgm:prSet custT="1"/>
      <dgm:spPr/>
      <dgm:t>
        <a:bodyPr/>
        <a:lstStyle/>
        <a:p>
          <a:r>
            <a:rPr lang="en-GB" sz="900" dirty="0" err="1"/>
            <a:t>Truckfest</a:t>
          </a:r>
          <a:r>
            <a:rPr lang="en-GB" sz="900" dirty="0"/>
            <a:t> Ardingly Saturday 17</a:t>
          </a:r>
          <a:r>
            <a:rPr lang="en-GB" sz="900" baseline="30000" dirty="0"/>
            <a:t>th</a:t>
          </a:r>
          <a:r>
            <a:rPr lang="en-GB" sz="900" dirty="0"/>
            <a:t> August RH17 6TL 09.00 to 17.30</a:t>
          </a:r>
        </a:p>
      </dgm:t>
    </dgm:pt>
    <dgm:pt modelId="{EDCF44F8-73CC-4171-A7D8-4A5C5424E99D}" type="parTrans" cxnId="{D388E1B4-C99D-44F7-80BB-850F5E53644B}">
      <dgm:prSet/>
      <dgm:spPr/>
      <dgm:t>
        <a:bodyPr/>
        <a:lstStyle/>
        <a:p>
          <a:endParaRPr lang="en-GB"/>
        </a:p>
      </dgm:t>
    </dgm:pt>
    <dgm:pt modelId="{0601E168-0B5E-4ABA-A8BC-D51886377A8F}" type="sibTrans" cxnId="{D388E1B4-C99D-44F7-80BB-850F5E53644B}">
      <dgm:prSet/>
      <dgm:spPr/>
      <dgm:t>
        <a:bodyPr/>
        <a:lstStyle/>
        <a:p>
          <a:endParaRPr lang="en-GB"/>
        </a:p>
      </dgm:t>
    </dgm:pt>
    <dgm:pt modelId="{2810905F-FC67-4372-84DB-4A979601A4C2}">
      <dgm:prSet/>
      <dgm:spPr/>
      <dgm:t>
        <a:bodyPr/>
        <a:lstStyle/>
        <a:p>
          <a:endParaRPr lang="en-GB" sz="700" dirty="0"/>
        </a:p>
      </dgm:t>
    </dgm:pt>
    <dgm:pt modelId="{9B49388C-B1CB-4ACB-AEA9-2207489F109B}" type="parTrans" cxnId="{0EB9B1AA-9999-41B4-9640-2FD7B34CF70B}">
      <dgm:prSet/>
      <dgm:spPr/>
      <dgm:t>
        <a:bodyPr/>
        <a:lstStyle/>
        <a:p>
          <a:endParaRPr lang="en-GB"/>
        </a:p>
      </dgm:t>
    </dgm:pt>
    <dgm:pt modelId="{94ABF297-95DB-459C-868B-2E37637F008E}" type="sibTrans" cxnId="{0EB9B1AA-9999-41B4-9640-2FD7B34CF70B}">
      <dgm:prSet/>
      <dgm:spPr/>
      <dgm:t>
        <a:bodyPr/>
        <a:lstStyle/>
        <a:p>
          <a:endParaRPr lang="en-GB"/>
        </a:p>
      </dgm:t>
    </dgm:pt>
    <dgm:pt modelId="{7B981AEE-A5A0-42A2-AC26-E481F411F5F2}">
      <dgm:prSet/>
      <dgm:spPr/>
      <dgm:t>
        <a:bodyPr/>
        <a:lstStyle/>
        <a:p>
          <a:r>
            <a:rPr lang="en-GB">
              <a:solidFill>
                <a:srgbClr val="00B0F0"/>
              </a:solidFill>
            </a:rPr>
            <a:t> September            </a:t>
          </a:r>
          <a:r>
            <a:rPr lang="en-GB"/>
            <a:t>Multiple Events </a:t>
          </a:r>
          <a:endParaRPr lang="en-GB" dirty="0"/>
        </a:p>
      </dgm:t>
    </dgm:pt>
    <dgm:pt modelId="{1AB20FFA-3DDD-4E2A-96E5-B794EB2131EA}" type="parTrans" cxnId="{DC8E2017-B54D-43DD-A42D-EF31FD1D4C44}">
      <dgm:prSet/>
      <dgm:spPr/>
      <dgm:t>
        <a:bodyPr/>
        <a:lstStyle/>
        <a:p>
          <a:endParaRPr lang="en-GB"/>
        </a:p>
      </dgm:t>
    </dgm:pt>
    <dgm:pt modelId="{C6399B61-F890-4920-86EF-E04C11E93276}" type="sibTrans" cxnId="{DC8E2017-B54D-43DD-A42D-EF31FD1D4C44}">
      <dgm:prSet/>
      <dgm:spPr/>
      <dgm:t>
        <a:bodyPr/>
        <a:lstStyle/>
        <a:p>
          <a:endParaRPr lang="en-GB"/>
        </a:p>
      </dgm:t>
    </dgm:pt>
    <dgm:pt modelId="{F57B0716-73B6-4E90-BAFB-929D79686202}">
      <dgm:prSet/>
      <dgm:spPr/>
      <dgm:t>
        <a:bodyPr/>
        <a:lstStyle/>
        <a:p>
          <a:r>
            <a:rPr lang="en-GB">
              <a:solidFill>
                <a:srgbClr val="00B0F0"/>
              </a:solidFill>
            </a:rPr>
            <a:t> October                                 </a:t>
          </a:r>
          <a:r>
            <a:rPr lang="en-GB"/>
            <a:t> Events </a:t>
          </a:r>
          <a:endParaRPr lang="en-GB" dirty="0"/>
        </a:p>
      </dgm:t>
    </dgm:pt>
    <dgm:pt modelId="{D40F2924-DA45-448D-98C2-EE1A3D7F0554}" type="parTrans" cxnId="{1E22E590-9372-4D1B-97C2-92B3F3E297CF}">
      <dgm:prSet/>
      <dgm:spPr/>
      <dgm:t>
        <a:bodyPr/>
        <a:lstStyle/>
        <a:p>
          <a:endParaRPr lang="en-GB"/>
        </a:p>
      </dgm:t>
    </dgm:pt>
    <dgm:pt modelId="{51FAD708-D0B3-429C-9B38-9F34D84D63E9}" type="sibTrans" cxnId="{1E22E590-9372-4D1B-97C2-92B3F3E297CF}">
      <dgm:prSet/>
      <dgm:spPr/>
      <dgm:t>
        <a:bodyPr/>
        <a:lstStyle/>
        <a:p>
          <a:endParaRPr lang="en-GB"/>
        </a:p>
      </dgm:t>
    </dgm:pt>
    <dgm:pt modelId="{953D6482-1184-4F2A-AA93-4626C0E2C9B1}">
      <dgm:prSet custT="1"/>
      <dgm:spPr/>
      <dgm:t>
        <a:bodyPr/>
        <a:lstStyle/>
        <a:p>
          <a:r>
            <a:rPr lang="en-GB" sz="900"/>
            <a:t>Sunday 1</a:t>
          </a:r>
          <a:r>
            <a:rPr lang="en-GB" sz="900" baseline="30000"/>
            <a:t>st</a:t>
          </a:r>
          <a:r>
            <a:rPr lang="en-GB" sz="900"/>
            <a:t>  Ace Café Brighton Burn Up BN2 1EN from 07.30 to 16.30</a:t>
          </a:r>
          <a:endParaRPr lang="en-GB" sz="900" dirty="0"/>
        </a:p>
      </dgm:t>
    </dgm:pt>
    <dgm:pt modelId="{363A4C92-8EC9-4133-BC47-2E6B9E36E210}" type="parTrans" cxnId="{B1A0E027-9B9B-4C3A-B5EE-B9DCF31924D8}">
      <dgm:prSet/>
      <dgm:spPr/>
      <dgm:t>
        <a:bodyPr/>
        <a:lstStyle/>
        <a:p>
          <a:endParaRPr lang="en-GB"/>
        </a:p>
      </dgm:t>
    </dgm:pt>
    <dgm:pt modelId="{7846DC22-D19F-46DF-8A3E-CC188EDE014C}" type="sibTrans" cxnId="{B1A0E027-9B9B-4C3A-B5EE-B9DCF31924D8}">
      <dgm:prSet/>
      <dgm:spPr/>
      <dgm:t>
        <a:bodyPr/>
        <a:lstStyle/>
        <a:p>
          <a:endParaRPr lang="en-GB"/>
        </a:p>
      </dgm:t>
    </dgm:pt>
    <dgm:pt modelId="{666E81A8-FB92-44BB-B693-41255E957019}">
      <dgm:prSet custT="1"/>
      <dgm:spPr/>
      <dgm:t>
        <a:bodyPr/>
        <a:lstStyle/>
        <a:p>
          <a:r>
            <a:rPr lang="en-GB" sz="900"/>
            <a:t>Speed Education, Steve O’Connell will invite CSW Groups to  engage with the </a:t>
          </a:r>
          <a:r>
            <a:rPr lang="en-GB" sz="700"/>
            <a:t>Casualty  Reduction Team from SSRP and Neighbourhood Policing Teams.</a:t>
          </a:r>
          <a:endParaRPr lang="en-GB" sz="700" dirty="0"/>
        </a:p>
      </dgm:t>
    </dgm:pt>
    <dgm:pt modelId="{460A41AF-B613-403A-8588-CDD27B27B38A}" type="parTrans" cxnId="{12EF23B6-2B99-4751-B79B-6F51D0F7123F}">
      <dgm:prSet/>
      <dgm:spPr/>
      <dgm:t>
        <a:bodyPr/>
        <a:lstStyle/>
        <a:p>
          <a:endParaRPr lang="en-GB"/>
        </a:p>
      </dgm:t>
    </dgm:pt>
    <dgm:pt modelId="{DFFEF7D8-8906-46AB-B8AA-6632621537E4}" type="sibTrans" cxnId="{12EF23B6-2B99-4751-B79B-6F51D0F7123F}">
      <dgm:prSet/>
      <dgm:spPr/>
      <dgm:t>
        <a:bodyPr/>
        <a:lstStyle/>
        <a:p>
          <a:endParaRPr lang="en-GB"/>
        </a:p>
      </dgm:t>
    </dgm:pt>
    <dgm:pt modelId="{05E2B4B9-2127-4614-BAEC-8CBD15F3A8EB}">
      <dgm:prSet custT="1"/>
      <dgm:spPr/>
      <dgm:t>
        <a:bodyPr/>
        <a:lstStyle/>
        <a:p>
          <a:r>
            <a:rPr lang="en-GB" sz="900"/>
            <a:t>Sunday 22</a:t>
          </a:r>
          <a:r>
            <a:rPr lang="en-GB" sz="900" baseline="30000"/>
            <a:t>nd</a:t>
          </a:r>
          <a:r>
            <a:rPr lang="en-GB" sz="900"/>
            <a:t>  Lancing Motor Show BN15 8HT 08.00 to 17.30</a:t>
          </a:r>
          <a:r>
            <a:rPr lang="en-GB" sz="700"/>
            <a:t>.</a:t>
          </a:r>
          <a:endParaRPr lang="en-GB" sz="700" dirty="0"/>
        </a:p>
      </dgm:t>
    </dgm:pt>
    <dgm:pt modelId="{766626FE-E180-45BD-9017-A06397933D22}" type="parTrans" cxnId="{2FFEAFCD-5FDB-4CA7-A006-0B171A08FC07}">
      <dgm:prSet/>
      <dgm:spPr/>
      <dgm:t>
        <a:bodyPr/>
        <a:lstStyle/>
        <a:p>
          <a:endParaRPr lang="en-GB"/>
        </a:p>
      </dgm:t>
    </dgm:pt>
    <dgm:pt modelId="{1383A8E2-F249-4A06-A62B-ED721041E310}" type="sibTrans" cxnId="{2FFEAFCD-5FDB-4CA7-A006-0B171A08FC07}">
      <dgm:prSet/>
      <dgm:spPr/>
      <dgm:t>
        <a:bodyPr/>
        <a:lstStyle/>
        <a:p>
          <a:endParaRPr lang="en-GB"/>
        </a:p>
      </dgm:t>
    </dgm:pt>
    <dgm:pt modelId="{40015D92-95BB-4388-8247-8A4F08178E19}">
      <dgm:prSet custT="1"/>
      <dgm:spPr/>
      <dgm:t>
        <a:bodyPr/>
        <a:lstStyle/>
        <a:p>
          <a:r>
            <a:rPr lang="en-GB" sz="900"/>
            <a:t>Sunday 27</a:t>
          </a:r>
          <a:r>
            <a:rPr lang="en-GB" sz="900" baseline="30000"/>
            <a:t>th</a:t>
          </a:r>
          <a:r>
            <a:rPr lang="en-GB" sz="900"/>
            <a:t> Ardingly Classic Bike Show  RH17 6</a:t>
          </a:r>
          <a:r>
            <a:rPr lang="en-GB" sz="900" baseline="30000"/>
            <a:t>TH</a:t>
          </a:r>
          <a:r>
            <a:rPr lang="en-GB" sz="900"/>
            <a:t> from 09.00 to 15.00.</a:t>
          </a:r>
          <a:endParaRPr lang="en-GB" sz="900" dirty="0"/>
        </a:p>
      </dgm:t>
    </dgm:pt>
    <dgm:pt modelId="{65163E65-125F-4D1E-8509-6F4DCEE9C4E6}" type="parTrans" cxnId="{2D48923D-F5E0-43EB-A5D3-7D7F4F87DF4B}">
      <dgm:prSet/>
      <dgm:spPr/>
      <dgm:t>
        <a:bodyPr/>
        <a:lstStyle/>
        <a:p>
          <a:endParaRPr lang="en-GB"/>
        </a:p>
      </dgm:t>
    </dgm:pt>
    <dgm:pt modelId="{666E2878-A174-470E-B84D-3796127396CF}" type="sibTrans" cxnId="{2D48923D-F5E0-43EB-A5D3-7D7F4F87DF4B}">
      <dgm:prSet/>
      <dgm:spPr/>
      <dgm:t>
        <a:bodyPr/>
        <a:lstStyle/>
        <a:p>
          <a:endParaRPr lang="en-GB"/>
        </a:p>
      </dgm:t>
    </dgm:pt>
    <dgm:pt modelId="{5F744D55-E3CF-47D9-A8BB-FA6A45F14E02}" type="pres">
      <dgm:prSet presAssocID="{485CFF04-38DC-4798-AF3F-DFD4D031F605}" presName="Name0" presStyleCnt="0">
        <dgm:presLayoutVars>
          <dgm:dir/>
          <dgm:animLvl val="lvl"/>
          <dgm:resizeHandles/>
        </dgm:presLayoutVars>
      </dgm:prSet>
      <dgm:spPr/>
    </dgm:pt>
    <dgm:pt modelId="{435FF4A9-01F8-4344-9D9A-2E1C62104AAF}" type="pres">
      <dgm:prSet presAssocID="{D57E82AE-1374-4673-B2E9-6CC35B86EEA9}" presName="linNode" presStyleCnt="0"/>
      <dgm:spPr/>
    </dgm:pt>
    <dgm:pt modelId="{1CAF677D-7812-442F-A743-E4410036CCF1}" type="pres">
      <dgm:prSet presAssocID="{D57E82AE-1374-4673-B2E9-6CC35B86EEA9}" presName="parentShp" presStyleLbl="node1" presStyleIdx="0" presStyleCnt="8">
        <dgm:presLayoutVars>
          <dgm:bulletEnabled val="1"/>
        </dgm:presLayoutVars>
      </dgm:prSet>
      <dgm:spPr/>
    </dgm:pt>
    <dgm:pt modelId="{01B46DEF-EA4F-413E-8A48-A3FF0D7234BF}" type="pres">
      <dgm:prSet presAssocID="{D57E82AE-1374-4673-B2E9-6CC35B86EEA9}" presName="childShp" presStyleLbl="bgAccFollowNode1" presStyleIdx="0" presStyleCnt="8" custLinFactNeighborX="744" custLinFactNeighborY="-1693">
        <dgm:presLayoutVars>
          <dgm:bulletEnabled val="1"/>
        </dgm:presLayoutVars>
      </dgm:prSet>
      <dgm:spPr/>
    </dgm:pt>
    <dgm:pt modelId="{7EB3D4B0-2326-433F-A285-F954D5174AD6}" type="pres">
      <dgm:prSet presAssocID="{986EDD72-1950-4837-8079-649161DEC6B9}" presName="spacing" presStyleCnt="0"/>
      <dgm:spPr/>
    </dgm:pt>
    <dgm:pt modelId="{D66053D4-03CF-4FC0-83F0-B0DE9AF09D98}" type="pres">
      <dgm:prSet presAssocID="{353A7828-5C39-4ACF-A06A-F9AAD02722D9}" presName="linNode" presStyleCnt="0"/>
      <dgm:spPr/>
    </dgm:pt>
    <dgm:pt modelId="{EC399189-892D-401F-B742-0604A14EC724}" type="pres">
      <dgm:prSet presAssocID="{353A7828-5C39-4ACF-A06A-F9AAD02722D9}" presName="parentShp" presStyleLbl="node1" presStyleIdx="1" presStyleCnt="8">
        <dgm:presLayoutVars>
          <dgm:bulletEnabled val="1"/>
        </dgm:presLayoutVars>
      </dgm:prSet>
      <dgm:spPr/>
    </dgm:pt>
    <dgm:pt modelId="{B2C228CB-DE7B-4464-ADF2-32A073F3B78A}" type="pres">
      <dgm:prSet presAssocID="{353A7828-5C39-4ACF-A06A-F9AAD02722D9}" presName="childShp" presStyleLbl="bgAccFollowNode1" presStyleIdx="1" presStyleCnt="8">
        <dgm:presLayoutVars>
          <dgm:bulletEnabled val="1"/>
        </dgm:presLayoutVars>
      </dgm:prSet>
      <dgm:spPr/>
    </dgm:pt>
    <dgm:pt modelId="{CD84A3C8-0DDF-4D99-8105-A040C4E90A85}" type="pres">
      <dgm:prSet presAssocID="{8543D6A8-F790-4B8B-BCBC-5DB77696F8AB}" presName="spacing" presStyleCnt="0"/>
      <dgm:spPr/>
    </dgm:pt>
    <dgm:pt modelId="{920F743A-5D19-4D38-960D-E3F28D7E463A}" type="pres">
      <dgm:prSet presAssocID="{1782EFD2-3CCF-4AED-A30E-C31B3F80235B}" presName="linNode" presStyleCnt="0"/>
      <dgm:spPr/>
    </dgm:pt>
    <dgm:pt modelId="{57AD27D4-5AB5-40AB-8248-C75479F60F9D}" type="pres">
      <dgm:prSet presAssocID="{1782EFD2-3CCF-4AED-A30E-C31B3F80235B}" presName="parentShp" presStyleLbl="node1" presStyleIdx="2" presStyleCnt="8">
        <dgm:presLayoutVars>
          <dgm:bulletEnabled val="1"/>
        </dgm:presLayoutVars>
      </dgm:prSet>
      <dgm:spPr/>
    </dgm:pt>
    <dgm:pt modelId="{B7993A2E-D99A-4584-9D3D-EE6FC54A2147}" type="pres">
      <dgm:prSet presAssocID="{1782EFD2-3CCF-4AED-A30E-C31B3F80235B}" presName="childShp" presStyleLbl="bgAccFollowNode1" presStyleIdx="2" presStyleCnt="8" custLinFactNeighborX="1116" custLinFactNeighborY="-1693">
        <dgm:presLayoutVars>
          <dgm:bulletEnabled val="1"/>
        </dgm:presLayoutVars>
      </dgm:prSet>
      <dgm:spPr/>
    </dgm:pt>
    <dgm:pt modelId="{D1694350-B883-4441-8D0D-1164DA536A42}" type="pres">
      <dgm:prSet presAssocID="{1C4DBB61-AE1C-4354-B7EA-E6E1E028FD52}" presName="spacing" presStyleCnt="0"/>
      <dgm:spPr/>
    </dgm:pt>
    <dgm:pt modelId="{CA02B709-E31C-4E7C-863D-3BC74D1C72E6}" type="pres">
      <dgm:prSet presAssocID="{589DECC3-87B8-4330-9818-EB8FCC07F1B0}" presName="linNode" presStyleCnt="0"/>
      <dgm:spPr/>
    </dgm:pt>
    <dgm:pt modelId="{B058CCCA-333C-467B-AC6E-9939CF528355}" type="pres">
      <dgm:prSet presAssocID="{589DECC3-87B8-4330-9818-EB8FCC07F1B0}" presName="parentShp" presStyleLbl="node1" presStyleIdx="3" presStyleCnt="8">
        <dgm:presLayoutVars>
          <dgm:bulletEnabled val="1"/>
        </dgm:presLayoutVars>
      </dgm:prSet>
      <dgm:spPr/>
    </dgm:pt>
    <dgm:pt modelId="{0CA524D5-A65D-4608-90B1-8007CDCDB39E}" type="pres">
      <dgm:prSet presAssocID="{589DECC3-87B8-4330-9818-EB8FCC07F1B0}" presName="childShp" presStyleLbl="bgAccFollowNode1" presStyleIdx="3" presStyleCnt="8" custLinFactNeighborX="2417" custLinFactNeighborY="3386">
        <dgm:presLayoutVars>
          <dgm:bulletEnabled val="1"/>
        </dgm:presLayoutVars>
      </dgm:prSet>
      <dgm:spPr/>
    </dgm:pt>
    <dgm:pt modelId="{90377686-BE42-40EA-8F70-E643AF18A757}" type="pres">
      <dgm:prSet presAssocID="{A4E50063-EDB7-49F8-86B4-EFC75399F00A}" presName="spacing" presStyleCnt="0"/>
      <dgm:spPr/>
    </dgm:pt>
    <dgm:pt modelId="{7FEB2427-650A-46B6-8520-76A607E4B026}" type="pres">
      <dgm:prSet presAssocID="{DE028612-6743-4CAD-9854-612EC37AD28B}" presName="linNode" presStyleCnt="0"/>
      <dgm:spPr/>
    </dgm:pt>
    <dgm:pt modelId="{0B57D05F-40A6-4E0B-8528-CCD560E1CC06}" type="pres">
      <dgm:prSet presAssocID="{DE028612-6743-4CAD-9854-612EC37AD28B}" presName="parentShp" presStyleLbl="node1" presStyleIdx="4" presStyleCnt="8">
        <dgm:presLayoutVars>
          <dgm:bulletEnabled val="1"/>
        </dgm:presLayoutVars>
      </dgm:prSet>
      <dgm:spPr/>
    </dgm:pt>
    <dgm:pt modelId="{F106E897-A75A-491E-B7AB-EF5F04345FCB}" type="pres">
      <dgm:prSet presAssocID="{DE028612-6743-4CAD-9854-612EC37AD28B}" presName="childShp" presStyleLbl="bgAccFollowNode1" presStyleIdx="4" presStyleCnt="8">
        <dgm:presLayoutVars>
          <dgm:bulletEnabled val="1"/>
        </dgm:presLayoutVars>
      </dgm:prSet>
      <dgm:spPr/>
    </dgm:pt>
    <dgm:pt modelId="{0E107C68-EB8A-429C-B85A-83141F8F142D}" type="pres">
      <dgm:prSet presAssocID="{4E23D962-AD43-433F-BF5F-0D4C05600929}" presName="spacing" presStyleCnt="0"/>
      <dgm:spPr/>
    </dgm:pt>
    <dgm:pt modelId="{D6C0C2B1-360F-40C8-B52C-D4F8337996F1}" type="pres">
      <dgm:prSet presAssocID="{017BCF85-009B-4C68-8BC0-B9F9E4590E00}" presName="linNode" presStyleCnt="0"/>
      <dgm:spPr/>
    </dgm:pt>
    <dgm:pt modelId="{56918946-9C06-4962-BB6F-B783879C37F7}" type="pres">
      <dgm:prSet presAssocID="{017BCF85-009B-4C68-8BC0-B9F9E4590E00}" presName="parentShp" presStyleLbl="node1" presStyleIdx="5" presStyleCnt="8">
        <dgm:presLayoutVars>
          <dgm:bulletEnabled val="1"/>
        </dgm:presLayoutVars>
      </dgm:prSet>
      <dgm:spPr/>
    </dgm:pt>
    <dgm:pt modelId="{6C3CE2ED-5522-4413-8C23-BE6F53747BB3}" type="pres">
      <dgm:prSet presAssocID="{017BCF85-009B-4C68-8BC0-B9F9E4590E00}" presName="childShp" presStyleLbl="bgAccFollowNode1" presStyleIdx="5" presStyleCnt="8">
        <dgm:presLayoutVars>
          <dgm:bulletEnabled val="1"/>
        </dgm:presLayoutVars>
      </dgm:prSet>
      <dgm:spPr/>
    </dgm:pt>
    <dgm:pt modelId="{23D0AD82-4503-4A27-9FEA-5831AE7D490E}" type="pres">
      <dgm:prSet presAssocID="{D8798795-7565-454F-A913-52DF2B7D4687}" presName="spacing" presStyleCnt="0"/>
      <dgm:spPr/>
    </dgm:pt>
    <dgm:pt modelId="{3F35FC45-2FB7-458C-A50B-7F30691B41A1}" type="pres">
      <dgm:prSet presAssocID="{7B981AEE-A5A0-42A2-AC26-E481F411F5F2}" presName="linNode" presStyleCnt="0"/>
      <dgm:spPr/>
    </dgm:pt>
    <dgm:pt modelId="{BEB44E76-C676-465A-AC1C-115190CAAA70}" type="pres">
      <dgm:prSet presAssocID="{7B981AEE-A5A0-42A2-AC26-E481F411F5F2}" presName="parentShp" presStyleLbl="node1" presStyleIdx="6" presStyleCnt="8">
        <dgm:presLayoutVars>
          <dgm:bulletEnabled val="1"/>
        </dgm:presLayoutVars>
      </dgm:prSet>
      <dgm:spPr/>
    </dgm:pt>
    <dgm:pt modelId="{8FE366FB-DE3B-4AFE-A0A9-D0F7B4793AC6}" type="pres">
      <dgm:prSet presAssocID="{7B981AEE-A5A0-42A2-AC26-E481F411F5F2}" presName="childShp" presStyleLbl="bgAccFollowNode1" presStyleIdx="6" presStyleCnt="8">
        <dgm:presLayoutVars>
          <dgm:bulletEnabled val="1"/>
        </dgm:presLayoutVars>
      </dgm:prSet>
      <dgm:spPr/>
    </dgm:pt>
    <dgm:pt modelId="{8FF5CE29-7020-4CA5-9507-D72A70909CE3}" type="pres">
      <dgm:prSet presAssocID="{C6399B61-F890-4920-86EF-E04C11E93276}" presName="spacing" presStyleCnt="0"/>
      <dgm:spPr/>
    </dgm:pt>
    <dgm:pt modelId="{3B764008-4A8B-43CE-82B6-3D922547A64E}" type="pres">
      <dgm:prSet presAssocID="{F57B0716-73B6-4E90-BAFB-929D79686202}" presName="linNode" presStyleCnt="0"/>
      <dgm:spPr/>
    </dgm:pt>
    <dgm:pt modelId="{C423ECD2-13AA-4695-8BA7-5ADA9E9652C5}" type="pres">
      <dgm:prSet presAssocID="{F57B0716-73B6-4E90-BAFB-929D79686202}" presName="parentShp" presStyleLbl="node1" presStyleIdx="7" presStyleCnt="8">
        <dgm:presLayoutVars>
          <dgm:bulletEnabled val="1"/>
        </dgm:presLayoutVars>
      </dgm:prSet>
      <dgm:spPr/>
    </dgm:pt>
    <dgm:pt modelId="{A1368101-AB5F-4085-9CD3-17E829BBDA17}" type="pres">
      <dgm:prSet presAssocID="{F57B0716-73B6-4E90-BAFB-929D79686202}" presName="childShp" presStyleLbl="bgAccFollowNode1" presStyleIdx="7" presStyleCnt="8">
        <dgm:presLayoutVars>
          <dgm:bulletEnabled val="1"/>
        </dgm:presLayoutVars>
      </dgm:prSet>
      <dgm:spPr/>
    </dgm:pt>
  </dgm:ptLst>
  <dgm:cxnLst>
    <dgm:cxn modelId="{8CE8750B-F702-4CD4-A55C-280F6A477A2E}" srcId="{DE028612-6743-4CAD-9854-612EC37AD28B}" destId="{AA3575C2-44C4-4BA2-84E4-EC6B4D480C7C}" srcOrd="0" destOrd="0" parTransId="{50EA2ADF-7BBA-4F2D-AD2D-E1FADD9B2331}" sibTransId="{3F69E95A-2F78-4A05-9CED-7FA858FE6686}"/>
    <dgm:cxn modelId="{B58A6F14-FA49-489F-B016-8EB1CCC16793}" type="presOf" srcId="{353A7828-5C39-4ACF-A06A-F9AAD02722D9}" destId="{EC399189-892D-401F-B742-0604A14EC724}" srcOrd="0" destOrd="0" presId="urn:microsoft.com/office/officeart/2005/8/layout/vList6"/>
    <dgm:cxn modelId="{DC8E2017-B54D-43DD-A42D-EF31FD1D4C44}" srcId="{485CFF04-38DC-4798-AF3F-DFD4D031F605}" destId="{7B981AEE-A5A0-42A2-AC26-E481F411F5F2}" srcOrd="6" destOrd="0" parTransId="{1AB20FFA-3DDD-4E2A-96E5-B794EB2131EA}" sibTransId="{C6399B61-F890-4920-86EF-E04C11E93276}"/>
    <dgm:cxn modelId="{9484EB20-088B-4AAC-B4A9-747CBE06DA64}" type="presOf" srcId="{40EFDAB5-3CBD-4126-8353-9D6375BE3C84}" destId="{B7993A2E-D99A-4584-9D3D-EE6FC54A2147}" srcOrd="0" destOrd="0" presId="urn:microsoft.com/office/officeart/2005/8/layout/vList6"/>
    <dgm:cxn modelId="{E2DFA123-74A0-4D96-B0BB-CC3A78C1F1DB}" type="presOf" srcId="{666E81A8-FB92-44BB-B693-41255E957019}" destId="{8FE366FB-DE3B-4AFE-A0A9-D0F7B4793AC6}" srcOrd="0" destOrd="1" presId="urn:microsoft.com/office/officeart/2005/8/layout/vList6"/>
    <dgm:cxn modelId="{80319226-F88C-40D3-A262-E473AFEFD3FC}" type="presOf" srcId="{CC139A1C-C6D2-419A-B9FC-7FDED40D3DF1}" destId="{01B46DEF-EA4F-413E-8A48-A3FF0D7234BF}" srcOrd="0" destOrd="0" presId="urn:microsoft.com/office/officeart/2005/8/layout/vList6"/>
    <dgm:cxn modelId="{B1A0E027-9B9B-4C3A-B5EE-B9DCF31924D8}" srcId="{7B981AEE-A5A0-42A2-AC26-E481F411F5F2}" destId="{953D6482-1184-4F2A-AA93-4626C0E2C9B1}" srcOrd="0" destOrd="0" parTransId="{363A4C92-8EC9-4133-BC47-2E6B9E36E210}" sibTransId="{7846DC22-D19F-46DF-8A3E-CC188EDE014C}"/>
    <dgm:cxn modelId="{2D48923D-F5E0-43EB-A5D3-7D7F4F87DF4B}" srcId="{F57B0716-73B6-4E90-BAFB-929D79686202}" destId="{40015D92-95BB-4388-8247-8A4F08178E19}" srcOrd="0" destOrd="0" parTransId="{65163E65-125F-4D1E-8509-6F4DCEE9C4E6}" sibTransId="{666E2878-A174-470E-B84D-3796127396CF}"/>
    <dgm:cxn modelId="{158E6043-0231-4CBC-883D-0111010562B5}" srcId="{D57E82AE-1374-4673-B2E9-6CC35B86EEA9}" destId="{CC139A1C-C6D2-419A-B9FC-7FDED40D3DF1}" srcOrd="0" destOrd="0" parTransId="{6EC1AB9D-FBAD-46F3-B81A-DE2DB79FFD88}" sibTransId="{3AE7DCB0-A716-4201-9230-A61D53013F62}"/>
    <dgm:cxn modelId="{F3E36A63-122F-4B30-8363-A353EED03A0B}" type="presOf" srcId="{589DECC3-87B8-4330-9818-EB8FCC07F1B0}" destId="{B058CCCA-333C-467B-AC6E-9939CF528355}" srcOrd="0" destOrd="0" presId="urn:microsoft.com/office/officeart/2005/8/layout/vList6"/>
    <dgm:cxn modelId="{190F2348-F60D-4993-8944-A8027F2088E0}" type="presOf" srcId="{1782EFD2-3CCF-4AED-A30E-C31B3F80235B}" destId="{57AD27D4-5AB5-40AB-8248-C75479F60F9D}" srcOrd="0" destOrd="0" presId="urn:microsoft.com/office/officeart/2005/8/layout/vList6"/>
    <dgm:cxn modelId="{FDE03349-6A2E-44A1-8E85-77B6D165E1D8}" type="presOf" srcId="{485CFF04-38DC-4798-AF3F-DFD4D031F605}" destId="{5F744D55-E3CF-47D9-A8BB-FA6A45F14E02}" srcOrd="0" destOrd="0" presId="urn:microsoft.com/office/officeart/2005/8/layout/vList6"/>
    <dgm:cxn modelId="{9444326B-40C9-4AA5-B415-89573887A73B}" type="presOf" srcId="{DE028612-6743-4CAD-9854-612EC37AD28B}" destId="{0B57D05F-40A6-4E0B-8528-CCD560E1CC06}" srcOrd="0" destOrd="0" presId="urn:microsoft.com/office/officeart/2005/8/layout/vList6"/>
    <dgm:cxn modelId="{E1595A6C-F509-440B-A8D8-CD34AE920043}" type="presOf" srcId="{54AF1C38-F674-424E-A173-97C4C4340A7A}" destId="{0CA524D5-A65D-4608-90B1-8007CDCDB39E}" srcOrd="0" destOrd="0" presId="urn:microsoft.com/office/officeart/2005/8/layout/vList6"/>
    <dgm:cxn modelId="{DA006F70-DBF3-4613-9667-25E1CCE87591}" type="presOf" srcId="{017BCF85-009B-4C68-8BC0-B9F9E4590E00}" destId="{56918946-9C06-4962-BB6F-B783879C37F7}" srcOrd="0" destOrd="0" presId="urn:microsoft.com/office/officeart/2005/8/layout/vList6"/>
    <dgm:cxn modelId="{5DEBE950-A666-479B-8310-883CB0FE5285}" srcId="{589DECC3-87B8-4330-9818-EB8FCC07F1B0}" destId="{54AF1C38-F674-424E-A173-97C4C4340A7A}" srcOrd="0" destOrd="0" parTransId="{5C3BD3C7-F01C-4A1C-B852-3EB5F849E78C}" sibTransId="{B321C215-C0F3-4AEC-8DDE-088D009928D6}"/>
    <dgm:cxn modelId="{F6102851-A4B3-4FC6-8226-B83898EA866B}" srcId="{485CFF04-38DC-4798-AF3F-DFD4D031F605}" destId="{017BCF85-009B-4C68-8BC0-B9F9E4590E00}" srcOrd="5" destOrd="0" parTransId="{5466E8D7-7254-417C-908B-E3384DFAE6AA}" sibTransId="{D8798795-7565-454F-A913-52DF2B7D4687}"/>
    <dgm:cxn modelId="{66C48571-30CC-403C-B913-211DFC4A3CDB}" srcId="{485CFF04-38DC-4798-AF3F-DFD4D031F605}" destId="{1782EFD2-3CCF-4AED-A30E-C31B3F80235B}" srcOrd="2" destOrd="0" parTransId="{8EEE9687-CE4F-4228-9026-82E0EECE2956}" sibTransId="{1C4DBB61-AE1C-4354-B7EA-E6E1E028FD52}"/>
    <dgm:cxn modelId="{BACBEC52-8BB7-4C08-B797-CCFDBC4C4499}" srcId="{485CFF04-38DC-4798-AF3F-DFD4D031F605}" destId="{353A7828-5C39-4ACF-A06A-F9AAD02722D9}" srcOrd="1" destOrd="0" parTransId="{F02AF7D0-B3B8-437C-AC04-91932DB32768}" sibTransId="{8543D6A8-F790-4B8B-BCBC-5DB77696F8AB}"/>
    <dgm:cxn modelId="{1A54D77E-9B40-45B7-96FB-9DDD97036719}" type="presOf" srcId="{B9FC40D0-1C2A-4287-A8DC-A38CD43BE6D3}" destId="{0CA524D5-A65D-4608-90B1-8007CDCDB39E}" srcOrd="0" destOrd="1" presId="urn:microsoft.com/office/officeart/2005/8/layout/vList6"/>
    <dgm:cxn modelId="{0F4B9A87-9EA6-4B3C-83A8-D6F70F5CE6D6}" type="presOf" srcId="{953D6482-1184-4F2A-AA93-4626C0E2C9B1}" destId="{8FE366FB-DE3B-4AFE-A0A9-D0F7B4793AC6}" srcOrd="0" destOrd="0" presId="urn:microsoft.com/office/officeart/2005/8/layout/vList6"/>
    <dgm:cxn modelId="{B9288D88-E1F3-4BC3-9688-CB27E23371C5}" srcId="{589DECC3-87B8-4330-9818-EB8FCC07F1B0}" destId="{B9FC40D0-1C2A-4287-A8DC-A38CD43BE6D3}" srcOrd="1" destOrd="0" parTransId="{3F9CF837-4883-47CD-AA91-4A9AE5752A3F}" sibTransId="{E551CB40-FDE4-4601-99D8-252FCB4D386B}"/>
    <dgm:cxn modelId="{C109388F-5EF1-481A-8A2D-D454177A58C8}" type="presOf" srcId="{7B981AEE-A5A0-42A2-AC26-E481F411F5F2}" destId="{BEB44E76-C676-465A-AC1C-115190CAAA70}" srcOrd="0" destOrd="0" presId="urn:microsoft.com/office/officeart/2005/8/layout/vList6"/>
    <dgm:cxn modelId="{1E22E590-9372-4D1B-97C2-92B3F3E297CF}" srcId="{485CFF04-38DC-4798-AF3F-DFD4D031F605}" destId="{F57B0716-73B6-4E90-BAFB-929D79686202}" srcOrd="7" destOrd="0" parTransId="{D40F2924-DA45-448D-98C2-EE1A3D7F0554}" sibTransId="{51FAD708-D0B3-429C-9B38-9F34D84D63E9}"/>
    <dgm:cxn modelId="{ACB50296-720A-489D-8311-857B248CFBA3}" type="presOf" srcId="{40015D92-95BB-4388-8247-8A4F08178E19}" destId="{A1368101-AB5F-4085-9CD3-17E829BBDA17}" srcOrd="0" destOrd="0" presId="urn:microsoft.com/office/officeart/2005/8/layout/vList6"/>
    <dgm:cxn modelId="{B8EFEFA2-C645-4C2E-B5F6-58C698ACB37D}" type="presOf" srcId="{36BCA672-E114-4B82-BC31-39C19C860791}" destId="{B2C228CB-DE7B-4464-ADF2-32A073F3B78A}" srcOrd="0" destOrd="0" presId="urn:microsoft.com/office/officeart/2005/8/layout/vList6"/>
    <dgm:cxn modelId="{2E97CFA8-CFC0-4624-A4BD-4E3043D3EDAC}" type="presOf" srcId="{F57B0716-73B6-4E90-BAFB-929D79686202}" destId="{C423ECD2-13AA-4695-8BA7-5ADA9E9652C5}" srcOrd="0" destOrd="0" presId="urn:microsoft.com/office/officeart/2005/8/layout/vList6"/>
    <dgm:cxn modelId="{40B047A9-17A4-4920-8455-B250E1BEA233}" type="presOf" srcId="{05E2B4B9-2127-4614-BAEC-8CBD15F3A8EB}" destId="{8FE366FB-DE3B-4AFE-A0A9-D0F7B4793AC6}" srcOrd="0" destOrd="2" presId="urn:microsoft.com/office/officeart/2005/8/layout/vList6"/>
    <dgm:cxn modelId="{618EB6A9-CA32-4BDE-ABFB-6CA2E066CD1C}" srcId="{1782EFD2-3CCF-4AED-A30E-C31B3F80235B}" destId="{40EFDAB5-3CBD-4126-8353-9D6375BE3C84}" srcOrd="0" destOrd="0" parTransId="{7EBF65D5-FE0E-4188-880D-AA12E77B5DE3}" sibTransId="{FD0FF2DC-FCD6-4B3B-9ABF-6A263790CCB2}"/>
    <dgm:cxn modelId="{0EB9B1AA-9999-41B4-9640-2FD7B34CF70B}" srcId="{017BCF85-009B-4C68-8BC0-B9F9E4590E00}" destId="{2810905F-FC67-4372-84DB-4A979601A4C2}" srcOrd="1" destOrd="0" parTransId="{9B49388C-B1CB-4ACB-AEA9-2207489F109B}" sibTransId="{94ABF297-95DB-459C-868B-2E37637F008E}"/>
    <dgm:cxn modelId="{D388E1B4-C99D-44F7-80BB-850F5E53644B}" srcId="{017BCF85-009B-4C68-8BC0-B9F9E4590E00}" destId="{80C00745-A38E-48CC-82A8-51917E1069E5}" srcOrd="0" destOrd="0" parTransId="{EDCF44F8-73CC-4171-A7D8-4A5C5424E99D}" sibTransId="{0601E168-0B5E-4ABA-A8BC-D51886377A8F}"/>
    <dgm:cxn modelId="{12EF23B6-2B99-4751-B79B-6F51D0F7123F}" srcId="{7B981AEE-A5A0-42A2-AC26-E481F411F5F2}" destId="{666E81A8-FB92-44BB-B693-41255E957019}" srcOrd="1" destOrd="0" parTransId="{460A41AF-B613-403A-8588-CDD27B27B38A}" sibTransId="{DFFEF7D8-8906-46AB-B8AA-6632621537E4}"/>
    <dgm:cxn modelId="{5527BCC0-0A21-4335-8040-4BECE3F55237}" type="presOf" srcId="{D57E82AE-1374-4673-B2E9-6CC35B86EEA9}" destId="{1CAF677D-7812-442F-A743-E4410036CCF1}" srcOrd="0" destOrd="0" presId="urn:microsoft.com/office/officeart/2005/8/layout/vList6"/>
    <dgm:cxn modelId="{6F08C6C1-94B9-44DD-9C8F-FEE03180D272}" srcId="{589DECC3-87B8-4330-9818-EB8FCC07F1B0}" destId="{C3872258-1B12-4553-B99E-BA502D31DBD0}" srcOrd="2" destOrd="0" parTransId="{18DAF345-6CD9-40B9-B80D-E29C10FC34AD}" sibTransId="{89CF0434-170C-454A-BE8F-19F0C66C51DD}"/>
    <dgm:cxn modelId="{54AFD5C5-C1AB-405C-AD24-03D4AAF31953}" type="presOf" srcId="{80C00745-A38E-48CC-82A8-51917E1069E5}" destId="{6C3CE2ED-5522-4413-8C23-BE6F53747BB3}" srcOrd="0" destOrd="0" presId="urn:microsoft.com/office/officeart/2005/8/layout/vList6"/>
    <dgm:cxn modelId="{698AE1C7-24AC-4493-9A70-FCB716F8E56F}" srcId="{485CFF04-38DC-4798-AF3F-DFD4D031F605}" destId="{DE028612-6743-4CAD-9854-612EC37AD28B}" srcOrd="4" destOrd="0" parTransId="{0AFA3C70-AC73-45B2-B942-337B86C1BEDF}" sibTransId="{4E23D962-AD43-433F-BF5F-0D4C05600929}"/>
    <dgm:cxn modelId="{8CF05AC8-0E52-4240-8C4B-18657883F75B}" type="presOf" srcId="{2810905F-FC67-4372-84DB-4A979601A4C2}" destId="{6C3CE2ED-5522-4413-8C23-BE6F53747BB3}" srcOrd="0" destOrd="1" presId="urn:microsoft.com/office/officeart/2005/8/layout/vList6"/>
    <dgm:cxn modelId="{263B97CA-1333-47A8-94DE-E242D8AC8DBE}" type="presOf" srcId="{C3872258-1B12-4553-B99E-BA502D31DBD0}" destId="{0CA524D5-A65D-4608-90B1-8007CDCDB39E}" srcOrd="0" destOrd="2" presId="urn:microsoft.com/office/officeart/2005/8/layout/vList6"/>
    <dgm:cxn modelId="{2FFEAFCD-5FDB-4CA7-A006-0B171A08FC07}" srcId="{7B981AEE-A5A0-42A2-AC26-E481F411F5F2}" destId="{05E2B4B9-2127-4614-BAEC-8CBD15F3A8EB}" srcOrd="2" destOrd="0" parTransId="{766626FE-E180-45BD-9017-A06397933D22}" sibTransId="{1383A8E2-F249-4A06-A62B-ED721041E310}"/>
    <dgm:cxn modelId="{919F2ED2-71C4-46AD-93D5-6645AEB7A65A}" srcId="{DE028612-6743-4CAD-9854-612EC37AD28B}" destId="{F476902E-A7EC-4D69-80F2-092B50F23889}" srcOrd="1" destOrd="0" parTransId="{18BBB4DD-65AD-41E0-98B7-D979924BCBDD}" sibTransId="{D97EFCC3-8F00-4AAD-8A93-0B970E553B1D}"/>
    <dgm:cxn modelId="{48E878D9-91C9-4BE2-B772-F8306D6DBDC0}" srcId="{485CFF04-38DC-4798-AF3F-DFD4D031F605}" destId="{D57E82AE-1374-4673-B2E9-6CC35B86EEA9}" srcOrd="0" destOrd="0" parTransId="{60060503-7E23-43C9-86FE-8708D216DB95}" sibTransId="{986EDD72-1950-4837-8079-649161DEC6B9}"/>
    <dgm:cxn modelId="{139B7CDA-43F8-4B2D-9F84-02B84EC26CAA}" srcId="{485CFF04-38DC-4798-AF3F-DFD4D031F605}" destId="{589DECC3-87B8-4330-9818-EB8FCC07F1B0}" srcOrd="3" destOrd="0" parTransId="{A6AD5F12-8903-4582-9C33-4109924CAC2B}" sibTransId="{A4E50063-EDB7-49F8-86B4-EFC75399F00A}"/>
    <dgm:cxn modelId="{F1AF04E6-DC33-40F2-8AFF-30ACD72A6BB3}" type="presOf" srcId="{AA3575C2-44C4-4BA2-84E4-EC6B4D480C7C}" destId="{F106E897-A75A-491E-B7AB-EF5F04345FCB}" srcOrd="0" destOrd="0" presId="urn:microsoft.com/office/officeart/2005/8/layout/vList6"/>
    <dgm:cxn modelId="{6B39D8E9-3A89-4E48-93FF-8278646D6CB8}" type="presOf" srcId="{F476902E-A7EC-4D69-80F2-092B50F23889}" destId="{F106E897-A75A-491E-B7AB-EF5F04345FCB}" srcOrd="0" destOrd="1" presId="urn:microsoft.com/office/officeart/2005/8/layout/vList6"/>
    <dgm:cxn modelId="{A1E296EC-5A81-459C-8D4B-5A0BACF78FD7}" srcId="{DE028612-6743-4CAD-9854-612EC37AD28B}" destId="{EEBC2619-7376-4077-A422-407591FE9ECA}" srcOrd="2" destOrd="0" parTransId="{08F1785A-13D6-4D7D-9CA0-011049784EF0}" sibTransId="{2F5372BA-8878-45C8-B6FD-CAA7CB845936}"/>
    <dgm:cxn modelId="{59BAACF0-9122-48BA-A5F4-C0EAF06063E2}" srcId="{353A7828-5C39-4ACF-A06A-F9AAD02722D9}" destId="{36BCA672-E114-4B82-BC31-39C19C860791}" srcOrd="0" destOrd="0" parTransId="{0FD7C090-888F-4A64-B3C8-9A52426147CB}" sibTransId="{8DAE8EC1-BE5C-461B-BF6F-579A7FE07ACD}"/>
    <dgm:cxn modelId="{926EB2F9-EC33-4B60-AC2D-44C2AB958712}" type="presOf" srcId="{EEBC2619-7376-4077-A422-407591FE9ECA}" destId="{F106E897-A75A-491E-B7AB-EF5F04345FCB}" srcOrd="0" destOrd="2" presId="urn:microsoft.com/office/officeart/2005/8/layout/vList6"/>
    <dgm:cxn modelId="{F5483C9E-87EA-4897-9D69-029783E2DB9F}" type="presParOf" srcId="{5F744D55-E3CF-47D9-A8BB-FA6A45F14E02}" destId="{435FF4A9-01F8-4344-9D9A-2E1C62104AAF}" srcOrd="0" destOrd="0" presId="urn:microsoft.com/office/officeart/2005/8/layout/vList6"/>
    <dgm:cxn modelId="{E3C86C31-6AE2-41F2-8346-B0D1C8310466}" type="presParOf" srcId="{435FF4A9-01F8-4344-9D9A-2E1C62104AAF}" destId="{1CAF677D-7812-442F-A743-E4410036CCF1}" srcOrd="0" destOrd="0" presId="urn:microsoft.com/office/officeart/2005/8/layout/vList6"/>
    <dgm:cxn modelId="{E7F4EDB8-B02B-427B-8155-B60267C2AFC1}" type="presParOf" srcId="{435FF4A9-01F8-4344-9D9A-2E1C62104AAF}" destId="{01B46DEF-EA4F-413E-8A48-A3FF0D7234BF}" srcOrd="1" destOrd="0" presId="urn:microsoft.com/office/officeart/2005/8/layout/vList6"/>
    <dgm:cxn modelId="{EF445691-8BBC-4AB1-8D3F-D2C22CB5FA32}" type="presParOf" srcId="{5F744D55-E3CF-47D9-A8BB-FA6A45F14E02}" destId="{7EB3D4B0-2326-433F-A285-F954D5174AD6}" srcOrd="1" destOrd="0" presId="urn:microsoft.com/office/officeart/2005/8/layout/vList6"/>
    <dgm:cxn modelId="{C46527E1-9840-496D-BE3F-E92919C5CD9A}" type="presParOf" srcId="{5F744D55-E3CF-47D9-A8BB-FA6A45F14E02}" destId="{D66053D4-03CF-4FC0-83F0-B0DE9AF09D98}" srcOrd="2" destOrd="0" presId="urn:microsoft.com/office/officeart/2005/8/layout/vList6"/>
    <dgm:cxn modelId="{EA171EF6-F49E-4C3A-9A4A-1514E656D194}" type="presParOf" srcId="{D66053D4-03CF-4FC0-83F0-B0DE9AF09D98}" destId="{EC399189-892D-401F-B742-0604A14EC724}" srcOrd="0" destOrd="0" presId="urn:microsoft.com/office/officeart/2005/8/layout/vList6"/>
    <dgm:cxn modelId="{14A6A2E9-BFE2-43F0-A939-3DF3E8C83BEA}" type="presParOf" srcId="{D66053D4-03CF-4FC0-83F0-B0DE9AF09D98}" destId="{B2C228CB-DE7B-4464-ADF2-32A073F3B78A}" srcOrd="1" destOrd="0" presId="urn:microsoft.com/office/officeart/2005/8/layout/vList6"/>
    <dgm:cxn modelId="{7871DBFA-43D9-408C-A3B5-4194ABE8E22D}" type="presParOf" srcId="{5F744D55-E3CF-47D9-A8BB-FA6A45F14E02}" destId="{CD84A3C8-0DDF-4D99-8105-A040C4E90A85}" srcOrd="3" destOrd="0" presId="urn:microsoft.com/office/officeart/2005/8/layout/vList6"/>
    <dgm:cxn modelId="{33A1113D-8DEF-44E1-9DC7-604621C12D43}" type="presParOf" srcId="{5F744D55-E3CF-47D9-A8BB-FA6A45F14E02}" destId="{920F743A-5D19-4D38-960D-E3F28D7E463A}" srcOrd="4" destOrd="0" presId="urn:microsoft.com/office/officeart/2005/8/layout/vList6"/>
    <dgm:cxn modelId="{09D85365-8E23-4EA0-8316-F4592F0AF77B}" type="presParOf" srcId="{920F743A-5D19-4D38-960D-E3F28D7E463A}" destId="{57AD27D4-5AB5-40AB-8248-C75479F60F9D}" srcOrd="0" destOrd="0" presId="urn:microsoft.com/office/officeart/2005/8/layout/vList6"/>
    <dgm:cxn modelId="{5FC1625E-E71B-414B-8AC1-FE4489B440E2}" type="presParOf" srcId="{920F743A-5D19-4D38-960D-E3F28D7E463A}" destId="{B7993A2E-D99A-4584-9D3D-EE6FC54A2147}" srcOrd="1" destOrd="0" presId="urn:microsoft.com/office/officeart/2005/8/layout/vList6"/>
    <dgm:cxn modelId="{94A116C2-8FFB-4C37-A7DD-240FA8126A6D}" type="presParOf" srcId="{5F744D55-E3CF-47D9-A8BB-FA6A45F14E02}" destId="{D1694350-B883-4441-8D0D-1164DA536A42}" srcOrd="5" destOrd="0" presId="urn:microsoft.com/office/officeart/2005/8/layout/vList6"/>
    <dgm:cxn modelId="{EACDD6EC-47B8-45DE-8B70-BE5E049F03E8}" type="presParOf" srcId="{5F744D55-E3CF-47D9-A8BB-FA6A45F14E02}" destId="{CA02B709-E31C-4E7C-863D-3BC74D1C72E6}" srcOrd="6" destOrd="0" presId="urn:microsoft.com/office/officeart/2005/8/layout/vList6"/>
    <dgm:cxn modelId="{55B331B3-D7A1-4C17-9DFE-C61DDD983223}" type="presParOf" srcId="{CA02B709-E31C-4E7C-863D-3BC74D1C72E6}" destId="{B058CCCA-333C-467B-AC6E-9939CF528355}" srcOrd="0" destOrd="0" presId="urn:microsoft.com/office/officeart/2005/8/layout/vList6"/>
    <dgm:cxn modelId="{A182FAAD-FEC8-4A51-8058-E9A19D614E32}" type="presParOf" srcId="{CA02B709-E31C-4E7C-863D-3BC74D1C72E6}" destId="{0CA524D5-A65D-4608-90B1-8007CDCDB39E}" srcOrd="1" destOrd="0" presId="urn:microsoft.com/office/officeart/2005/8/layout/vList6"/>
    <dgm:cxn modelId="{483EB88F-18F9-4A06-9039-DE498AF93268}" type="presParOf" srcId="{5F744D55-E3CF-47D9-A8BB-FA6A45F14E02}" destId="{90377686-BE42-40EA-8F70-E643AF18A757}" srcOrd="7" destOrd="0" presId="urn:microsoft.com/office/officeart/2005/8/layout/vList6"/>
    <dgm:cxn modelId="{0A9BAA82-6774-4E3B-BA2E-A9CA1D3980C6}" type="presParOf" srcId="{5F744D55-E3CF-47D9-A8BB-FA6A45F14E02}" destId="{7FEB2427-650A-46B6-8520-76A607E4B026}" srcOrd="8" destOrd="0" presId="urn:microsoft.com/office/officeart/2005/8/layout/vList6"/>
    <dgm:cxn modelId="{E02DBB93-B538-4684-8505-8611BD7FA9FB}" type="presParOf" srcId="{7FEB2427-650A-46B6-8520-76A607E4B026}" destId="{0B57D05F-40A6-4E0B-8528-CCD560E1CC06}" srcOrd="0" destOrd="0" presId="urn:microsoft.com/office/officeart/2005/8/layout/vList6"/>
    <dgm:cxn modelId="{48765CA5-3F4D-4A26-9453-736F70CAFEBB}" type="presParOf" srcId="{7FEB2427-650A-46B6-8520-76A607E4B026}" destId="{F106E897-A75A-491E-B7AB-EF5F04345FCB}" srcOrd="1" destOrd="0" presId="urn:microsoft.com/office/officeart/2005/8/layout/vList6"/>
    <dgm:cxn modelId="{49DCF719-8EEC-4391-AE1F-D08DC64F7C57}" type="presParOf" srcId="{5F744D55-E3CF-47D9-A8BB-FA6A45F14E02}" destId="{0E107C68-EB8A-429C-B85A-83141F8F142D}" srcOrd="9" destOrd="0" presId="urn:microsoft.com/office/officeart/2005/8/layout/vList6"/>
    <dgm:cxn modelId="{AC35D1C5-2376-4B28-BC2B-403D0F8A188F}" type="presParOf" srcId="{5F744D55-E3CF-47D9-A8BB-FA6A45F14E02}" destId="{D6C0C2B1-360F-40C8-B52C-D4F8337996F1}" srcOrd="10" destOrd="0" presId="urn:microsoft.com/office/officeart/2005/8/layout/vList6"/>
    <dgm:cxn modelId="{0974D275-F74E-45A5-9459-19C10907B7D3}" type="presParOf" srcId="{D6C0C2B1-360F-40C8-B52C-D4F8337996F1}" destId="{56918946-9C06-4962-BB6F-B783879C37F7}" srcOrd="0" destOrd="0" presId="urn:microsoft.com/office/officeart/2005/8/layout/vList6"/>
    <dgm:cxn modelId="{0264B41F-44CB-400B-A214-A3914E4CA20D}" type="presParOf" srcId="{D6C0C2B1-360F-40C8-B52C-D4F8337996F1}" destId="{6C3CE2ED-5522-4413-8C23-BE6F53747BB3}" srcOrd="1" destOrd="0" presId="urn:microsoft.com/office/officeart/2005/8/layout/vList6"/>
    <dgm:cxn modelId="{D2114784-BF37-4CCD-8053-6B1ACD68C8DB}" type="presParOf" srcId="{5F744D55-E3CF-47D9-A8BB-FA6A45F14E02}" destId="{23D0AD82-4503-4A27-9FEA-5831AE7D490E}" srcOrd="11" destOrd="0" presId="urn:microsoft.com/office/officeart/2005/8/layout/vList6"/>
    <dgm:cxn modelId="{6911BB49-A537-44CF-AC0C-5AD7C36260B5}" type="presParOf" srcId="{5F744D55-E3CF-47D9-A8BB-FA6A45F14E02}" destId="{3F35FC45-2FB7-458C-A50B-7F30691B41A1}" srcOrd="12" destOrd="0" presId="urn:microsoft.com/office/officeart/2005/8/layout/vList6"/>
    <dgm:cxn modelId="{C957159E-716B-4AE0-B81F-BF0905359981}" type="presParOf" srcId="{3F35FC45-2FB7-458C-A50B-7F30691B41A1}" destId="{BEB44E76-C676-465A-AC1C-115190CAAA70}" srcOrd="0" destOrd="0" presId="urn:microsoft.com/office/officeart/2005/8/layout/vList6"/>
    <dgm:cxn modelId="{D5293EB2-DD05-4559-8974-DF81CFCBD3F2}" type="presParOf" srcId="{3F35FC45-2FB7-458C-A50B-7F30691B41A1}" destId="{8FE366FB-DE3B-4AFE-A0A9-D0F7B4793AC6}" srcOrd="1" destOrd="0" presId="urn:microsoft.com/office/officeart/2005/8/layout/vList6"/>
    <dgm:cxn modelId="{86E1C14B-3811-4759-BA13-04CDDD64BC1B}" type="presParOf" srcId="{5F744D55-E3CF-47D9-A8BB-FA6A45F14E02}" destId="{8FF5CE29-7020-4CA5-9507-D72A70909CE3}" srcOrd="13" destOrd="0" presId="urn:microsoft.com/office/officeart/2005/8/layout/vList6"/>
    <dgm:cxn modelId="{3014DE92-0A99-49E7-B1EE-741DB641AF42}" type="presParOf" srcId="{5F744D55-E3CF-47D9-A8BB-FA6A45F14E02}" destId="{3B764008-4A8B-43CE-82B6-3D922547A64E}" srcOrd="14" destOrd="0" presId="urn:microsoft.com/office/officeart/2005/8/layout/vList6"/>
    <dgm:cxn modelId="{F1BE0CEF-2427-43F7-90CE-34B7AFD2C639}" type="presParOf" srcId="{3B764008-4A8B-43CE-82B6-3D922547A64E}" destId="{C423ECD2-13AA-4695-8BA7-5ADA9E9652C5}" srcOrd="0" destOrd="0" presId="urn:microsoft.com/office/officeart/2005/8/layout/vList6"/>
    <dgm:cxn modelId="{2CCFE5B0-4536-4128-BF46-CEB5D35E58E1}" type="presParOf" srcId="{3B764008-4A8B-43CE-82B6-3D922547A64E}" destId="{A1368101-AB5F-4085-9CD3-17E829BBDA17}"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4580D2-4EC3-4E62-BCC4-DF5668C53B9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GB"/>
        </a:p>
      </dgm:t>
    </dgm:pt>
    <dgm:pt modelId="{375318F8-04B8-4C24-A7B9-1B8457279597}">
      <dgm:prSet phldrT="[Text]" custT="1"/>
      <dgm:spPr/>
      <dgm:t>
        <a:bodyPr/>
        <a:lstStyle/>
        <a:p>
          <a:r>
            <a:rPr lang="en-GB" sz="1000" dirty="0"/>
            <a:t>Sign need Identified</a:t>
          </a:r>
        </a:p>
        <a:p>
          <a:r>
            <a:rPr lang="en-GB" sz="1000" dirty="0"/>
            <a:t>Report to be made via Parish / Town Council or CSW Coordinator to </a:t>
          </a:r>
          <a:r>
            <a:rPr lang="en-GB" sz="900" b="1" dirty="0">
              <a:solidFill>
                <a:srgbClr val="92D050"/>
              </a:solidFill>
              <a:hlinkClick xmlns:r="http://schemas.openxmlformats.org/officeDocument/2006/relationships" r:id="rId1">
                <a:extLst>
                  <a:ext uri="{A12FA001-AC4F-418D-AE19-62706E023703}">
                    <ahyp:hlinkClr xmlns:ahyp="http://schemas.microsoft.com/office/drawing/2018/hyperlinkcolor" val="tx"/>
                  </a:ext>
                </a:extLst>
              </a:hlinkClick>
            </a:rPr>
            <a:t>roads.communications@sussex.police.uk</a:t>
          </a:r>
          <a:endParaRPr lang="en-GB" sz="900" b="1" dirty="0">
            <a:solidFill>
              <a:srgbClr val="92D050"/>
            </a:solidFill>
          </a:endParaRPr>
        </a:p>
        <a:p>
          <a:r>
            <a:rPr lang="en-GB" sz="900" b="1" dirty="0"/>
            <a:t>Rationale  and what 3 words location to be included.</a:t>
          </a:r>
        </a:p>
      </dgm:t>
    </dgm:pt>
    <dgm:pt modelId="{5A83EAA4-B4D3-4E38-822B-0D9161FF6618}" type="parTrans" cxnId="{350701ED-AA89-4CFA-87AC-866D18D7DB81}">
      <dgm:prSet/>
      <dgm:spPr/>
      <dgm:t>
        <a:bodyPr/>
        <a:lstStyle/>
        <a:p>
          <a:endParaRPr lang="en-GB"/>
        </a:p>
      </dgm:t>
    </dgm:pt>
    <dgm:pt modelId="{0B52461F-CEBF-44D1-B621-1A6E9DF1FF1F}" type="sibTrans" cxnId="{350701ED-AA89-4CFA-87AC-866D18D7DB81}">
      <dgm:prSet/>
      <dgm:spPr/>
      <dgm:t>
        <a:bodyPr/>
        <a:lstStyle/>
        <a:p>
          <a:endParaRPr lang="en-GB"/>
        </a:p>
      </dgm:t>
    </dgm:pt>
    <dgm:pt modelId="{3B63A055-A054-401A-8643-DFEC35254E9B}">
      <dgm:prSet phldrT="[Text]"/>
      <dgm:spPr/>
      <dgm:t>
        <a:bodyPr/>
        <a:lstStyle/>
        <a:p>
          <a:r>
            <a:rPr lang="en-GB" dirty="0"/>
            <a:t>REPORT</a:t>
          </a:r>
        </a:p>
      </dgm:t>
    </dgm:pt>
    <dgm:pt modelId="{B0742133-76ED-4A07-860C-096A2F883E4D}" type="parTrans" cxnId="{7F660D5A-3842-4F89-9C9E-F2A5975C4E9A}">
      <dgm:prSet/>
      <dgm:spPr/>
      <dgm:t>
        <a:bodyPr/>
        <a:lstStyle/>
        <a:p>
          <a:endParaRPr lang="en-GB"/>
        </a:p>
      </dgm:t>
    </dgm:pt>
    <dgm:pt modelId="{278B2D8F-C0D5-47FE-93FC-C2F6DEF9C87B}" type="sibTrans" cxnId="{7F660D5A-3842-4F89-9C9E-F2A5975C4E9A}">
      <dgm:prSet/>
      <dgm:spPr/>
      <dgm:t>
        <a:bodyPr/>
        <a:lstStyle/>
        <a:p>
          <a:endParaRPr lang="en-GB"/>
        </a:p>
      </dgm:t>
    </dgm:pt>
    <dgm:pt modelId="{9DF45E6E-77EB-48FA-981D-A70D6F8338DF}">
      <dgm:prSet phldrT="[Text]" custT="1"/>
      <dgm:spPr/>
      <dgm:t>
        <a:bodyPr/>
        <a:lstStyle/>
        <a:p>
          <a:r>
            <a:rPr lang="en-GB" sz="1000" dirty="0"/>
            <a:t>Triage Board will consider the application, the Board meets once per month, decision will be directed to complainant. Triage Board decision is Final.</a:t>
          </a:r>
        </a:p>
      </dgm:t>
    </dgm:pt>
    <dgm:pt modelId="{646B34C8-DA49-4BCE-A07B-3E4927A2F392}" type="parTrans" cxnId="{4E08A015-0F37-4288-9972-DF499F27BB86}">
      <dgm:prSet/>
      <dgm:spPr/>
      <dgm:t>
        <a:bodyPr/>
        <a:lstStyle/>
        <a:p>
          <a:endParaRPr lang="en-GB"/>
        </a:p>
      </dgm:t>
    </dgm:pt>
    <dgm:pt modelId="{05066CAC-16E8-40FD-91CA-216E959A9A2B}" type="sibTrans" cxnId="{4E08A015-0F37-4288-9972-DF499F27BB86}">
      <dgm:prSet/>
      <dgm:spPr/>
      <dgm:t>
        <a:bodyPr/>
        <a:lstStyle/>
        <a:p>
          <a:endParaRPr lang="en-GB"/>
        </a:p>
      </dgm:t>
    </dgm:pt>
    <dgm:pt modelId="{BABDD24A-3186-4CD7-9495-998B33EEF21B}">
      <dgm:prSet phldrT="[Text]"/>
      <dgm:spPr/>
      <dgm:t>
        <a:bodyPr/>
        <a:lstStyle/>
        <a:p>
          <a:r>
            <a:rPr lang="en-GB" dirty="0"/>
            <a:t>Triage Board Approval</a:t>
          </a:r>
        </a:p>
      </dgm:t>
    </dgm:pt>
    <dgm:pt modelId="{41973E6A-AD30-45C2-8741-0AAEA8B36750}" type="parTrans" cxnId="{1B7BA531-563D-42F5-AF52-1F4E7C0AD8BF}">
      <dgm:prSet/>
      <dgm:spPr/>
      <dgm:t>
        <a:bodyPr/>
        <a:lstStyle/>
        <a:p>
          <a:endParaRPr lang="en-GB"/>
        </a:p>
      </dgm:t>
    </dgm:pt>
    <dgm:pt modelId="{1C68ACF5-444C-4B0D-A3DA-2C7A7FC0E5B5}" type="sibTrans" cxnId="{1B7BA531-563D-42F5-AF52-1F4E7C0AD8BF}">
      <dgm:prSet/>
      <dgm:spPr/>
      <dgm:t>
        <a:bodyPr/>
        <a:lstStyle/>
        <a:p>
          <a:endParaRPr lang="en-GB"/>
        </a:p>
      </dgm:t>
    </dgm:pt>
    <dgm:pt modelId="{55518A08-0C09-4A71-905D-D3C812707395}">
      <dgm:prSet phldrT="[Text]" custT="1"/>
      <dgm:spPr/>
      <dgm:t>
        <a:bodyPr/>
        <a:lstStyle/>
        <a:p>
          <a:r>
            <a:rPr lang="en-GB" sz="1000" dirty="0"/>
            <a:t>The chosen sign (Check Your Speed Before We Do , SSRP Slow Down Signs) will be placed (</a:t>
          </a:r>
          <a:r>
            <a:rPr lang="en-GB" sz="1000" dirty="0" err="1"/>
            <a:t>Corex</a:t>
          </a:r>
          <a:r>
            <a:rPr lang="en-GB" sz="1000" dirty="0"/>
            <a:t> Boards A3) for the duration of 3 months only under temporary sign legislation after which they are to be removed. Police Speed Check Area may stay up whilst there is an active group.</a:t>
          </a:r>
        </a:p>
      </dgm:t>
    </dgm:pt>
    <dgm:pt modelId="{9A388C34-D934-448E-8A01-FAFBBF23CD37}" type="parTrans" cxnId="{46DDECA5-5B32-447F-9019-69C8085AEBEC}">
      <dgm:prSet/>
      <dgm:spPr/>
      <dgm:t>
        <a:bodyPr/>
        <a:lstStyle/>
        <a:p>
          <a:endParaRPr lang="en-GB"/>
        </a:p>
      </dgm:t>
    </dgm:pt>
    <dgm:pt modelId="{9FDE714A-02BF-4A15-A568-AD2892775D9D}" type="sibTrans" cxnId="{46DDECA5-5B32-447F-9019-69C8085AEBEC}">
      <dgm:prSet/>
      <dgm:spPr/>
      <dgm:t>
        <a:bodyPr/>
        <a:lstStyle/>
        <a:p>
          <a:endParaRPr lang="en-GB"/>
        </a:p>
      </dgm:t>
    </dgm:pt>
    <dgm:pt modelId="{19B518D9-0F74-45B0-B674-0C1D0BEEB9B0}">
      <dgm:prSet phldrT="[Text]"/>
      <dgm:spPr/>
      <dgm:t>
        <a:bodyPr/>
        <a:lstStyle/>
        <a:p>
          <a:r>
            <a:rPr lang="en-GB" dirty="0"/>
            <a:t>Installation</a:t>
          </a:r>
        </a:p>
      </dgm:t>
    </dgm:pt>
    <dgm:pt modelId="{587B01B0-3C4D-4317-B362-89679E688025}" type="parTrans" cxnId="{F587D774-FFEE-4708-AA7D-7EF50DB05DB0}">
      <dgm:prSet/>
      <dgm:spPr/>
      <dgm:t>
        <a:bodyPr/>
        <a:lstStyle/>
        <a:p>
          <a:endParaRPr lang="en-GB"/>
        </a:p>
      </dgm:t>
    </dgm:pt>
    <dgm:pt modelId="{DC3F6553-2E78-41BD-871D-9FD6AE71A37E}" type="sibTrans" cxnId="{F587D774-FFEE-4708-AA7D-7EF50DB05DB0}">
      <dgm:prSet/>
      <dgm:spPr/>
      <dgm:t>
        <a:bodyPr/>
        <a:lstStyle/>
        <a:p>
          <a:endParaRPr lang="en-GB"/>
        </a:p>
      </dgm:t>
    </dgm:pt>
    <dgm:pt modelId="{D6DBBD73-A7C4-4421-9391-EE14416A354F}" type="pres">
      <dgm:prSet presAssocID="{124580D2-4EC3-4E62-BCC4-DF5668C53B96}" presName="rootnode" presStyleCnt="0">
        <dgm:presLayoutVars>
          <dgm:chMax/>
          <dgm:chPref/>
          <dgm:dir/>
          <dgm:animLvl val="lvl"/>
        </dgm:presLayoutVars>
      </dgm:prSet>
      <dgm:spPr/>
    </dgm:pt>
    <dgm:pt modelId="{CB5C9F4B-A99F-4285-944E-4000F02FE254}" type="pres">
      <dgm:prSet presAssocID="{375318F8-04B8-4C24-A7B9-1B8457279597}" presName="composite" presStyleCnt="0"/>
      <dgm:spPr/>
    </dgm:pt>
    <dgm:pt modelId="{12A2145C-0C8C-44D6-BA83-3D7EF37C1CA4}" type="pres">
      <dgm:prSet presAssocID="{375318F8-04B8-4C24-A7B9-1B8457279597}" presName="bentUpArrow1" presStyleLbl="alignImgPlace1" presStyleIdx="0" presStyleCnt="2"/>
      <dgm:spPr/>
    </dgm:pt>
    <dgm:pt modelId="{ACC73120-3F53-4C6C-A68C-A636181E3166}" type="pres">
      <dgm:prSet presAssocID="{375318F8-04B8-4C24-A7B9-1B8457279597}" presName="ParentText" presStyleLbl="node1" presStyleIdx="0" presStyleCnt="3" custLinFactNeighborX="792">
        <dgm:presLayoutVars>
          <dgm:chMax val="1"/>
          <dgm:chPref val="1"/>
          <dgm:bulletEnabled val="1"/>
        </dgm:presLayoutVars>
      </dgm:prSet>
      <dgm:spPr/>
    </dgm:pt>
    <dgm:pt modelId="{A9774939-8C7E-440D-A782-72B03C293CE2}" type="pres">
      <dgm:prSet presAssocID="{375318F8-04B8-4C24-A7B9-1B8457279597}" presName="ChildText" presStyleLbl="revTx" presStyleIdx="0" presStyleCnt="3">
        <dgm:presLayoutVars>
          <dgm:chMax val="0"/>
          <dgm:chPref val="0"/>
          <dgm:bulletEnabled val="1"/>
        </dgm:presLayoutVars>
      </dgm:prSet>
      <dgm:spPr/>
    </dgm:pt>
    <dgm:pt modelId="{0D425214-1B7A-482E-90EB-0A48A2478AA0}" type="pres">
      <dgm:prSet presAssocID="{0B52461F-CEBF-44D1-B621-1A6E9DF1FF1F}" presName="sibTrans" presStyleCnt="0"/>
      <dgm:spPr/>
    </dgm:pt>
    <dgm:pt modelId="{002A584A-85B2-4A0A-B584-8003750CB569}" type="pres">
      <dgm:prSet presAssocID="{9DF45E6E-77EB-48FA-981D-A70D6F8338DF}" presName="composite" presStyleCnt="0"/>
      <dgm:spPr/>
    </dgm:pt>
    <dgm:pt modelId="{8381E360-9664-4965-9A9D-637D70CADDC5}" type="pres">
      <dgm:prSet presAssocID="{9DF45E6E-77EB-48FA-981D-A70D6F8338DF}" presName="bentUpArrow1" presStyleLbl="alignImgPlace1" presStyleIdx="1" presStyleCnt="2"/>
      <dgm:spPr/>
    </dgm:pt>
    <dgm:pt modelId="{0A3C20A4-8D08-4E73-B1D9-0A41658758A3}" type="pres">
      <dgm:prSet presAssocID="{9DF45E6E-77EB-48FA-981D-A70D6F8338DF}" presName="ParentText" presStyleLbl="node1" presStyleIdx="1" presStyleCnt="3">
        <dgm:presLayoutVars>
          <dgm:chMax val="1"/>
          <dgm:chPref val="1"/>
          <dgm:bulletEnabled val="1"/>
        </dgm:presLayoutVars>
      </dgm:prSet>
      <dgm:spPr/>
    </dgm:pt>
    <dgm:pt modelId="{60E67E2D-1A1F-428F-ADD0-8D604187E8E7}" type="pres">
      <dgm:prSet presAssocID="{9DF45E6E-77EB-48FA-981D-A70D6F8338DF}" presName="ChildText" presStyleLbl="revTx" presStyleIdx="1" presStyleCnt="3">
        <dgm:presLayoutVars>
          <dgm:chMax val="0"/>
          <dgm:chPref val="0"/>
          <dgm:bulletEnabled val="1"/>
        </dgm:presLayoutVars>
      </dgm:prSet>
      <dgm:spPr/>
    </dgm:pt>
    <dgm:pt modelId="{D4AD3610-325A-4662-8390-554DDB8F96CE}" type="pres">
      <dgm:prSet presAssocID="{05066CAC-16E8-40FD-91CA-216E959A9A2B}" presName="sibTrans" presStyleCnt="0"/>
      <dgm:spPr/>
    </dgm:pt>
    <dgm:pt modelId="{BC2201AD-B518-4B8D-80FC-01CC7D50F625}" type="pres">
      <dgm:prSet presAssocID="{55518A08-0C09-4A71-905D-D3C812707395}" presName="composite" presStyleCnt="0"/>
      <dgm:spPr/>
    </dgm:pt>
    <dgm:pt modelId="{C0ABD1A8-0FB5-4EBE-ACAB-E3350049EFA1}" type="pres">
      <dgm:prSet presAssocID="{55518A08-0C09-4A71-905D-D3C812707395}" presName="ParentText" presStyleLbl="node1" presStyleIdx="2" presStyleCnt="3">
        <dgm:presLayoutVars>
          <dgm:chMax val="1"/>
          <dgm:chPref val="1"/>
          <dgm:bulletEnabled val="1"/>
        </dgm:presLayoutVars>
      </dgm:prSet>
      <dgm:spPr/>
    </dgm:pt>
    <dgm:pt modelId="{B77B935A-0971-416D-822A-E751717E12AE}" type="pres">
      <dgm:prSet presAssocID="{55518A08-0C09-4A71-905D-D3C812707395}" presName="FinalChildText" presStyleLbl="revTx" presStyleIdx="2" presStyleCnt="3">
        <dgm:presLayoutVars>
          <dgm:chMax val="0"/>
          <dgm:chPref val="0"/>
          <dgm:bulletEnabled val="1"/>
        </dgm:presLayoutVars>
      </dgm:prSet>
      <dgm:spPr/>
    </dgm:pt>
  </dgm:ptLst>
  <dgm:cxnLst>
    <dgm:cxn modelId="{4E08A015-0F37-4288-9972-DF499F27BB86}" srcId="{124580D2-4EC3-4E62-BCC4-DF5668C53B96}" destId="{9DF45E6E-77EB-48FA-981D-A70D6F8338DF}" srcOrd="1" destOrd="0" parTransId="{646B34C8-DA49-4BCE-A07B-3E4927A2F392}" sibTransId="{05066CAC-16E8-40FD-91CA-216E959A9A2B}"/>
    <dgm:cxn modelId="{4F075A1B-3599-4FED-AFFB-893E7B20A40F}" type="presOf" srcId="{BABDD24A-3186-4CD7-9495-998B33EEF21B}" destId="{60E67E2D-1A1F-428F-ADD0-8D604187E8E7}" srcOrd="0" destOrd="0" presId="urn:microsoft.com/office/officeart/2005/8/layout/StepDownProcess"/>
    <dgm:cxn modelId="{8CB7DD26-F610-4C9C-903B-E5D68B6163F5}" type="presOf" srcId="{55518A08-0C09-4A71-905D-D3C812707395}" destId="{C0ABD1A8-0FB5-4EBE-ACAB-E3350049EFA1}" srcOrd="0" destOrd="0" presId="urn:microsoft.com/office/officeart/2005/8/layout/StepDownProcess"/>
    <dgm:cxn modelId="{1B7BA531-563D-42F5-AF52-1F4E7C0AD8BF}" srcId="{9DF45E6E-77EB-48FA-981D-A70D6F8338DF}" destId="{BABDD24A-3186-4CD7-9495-998B33EEF21B}" srcOrd="0" destOrd="0" parTransId="{41973E6A-AD30-45C2-8741-0AAEA8B36750}" sibTransId="{1C68ACF5-444C-4B0D-A3DA-2C7A7FC0E5B5}"/>
    <dgm:cxn modelId="{64B16B60-84E7-42F5-90A7-4CEC3BE5CABA}" type="presOf" srcId="{375318F8-04B8-4C24-A7B9-1B8457279597}" destId="{ACC73120-3F53-4C6C-A68C-A636181E3166}" srcOrd="0" destOrd="0" presId="urn:microsoft.com/office/officeart/2005/8/layout/StepDownProcess"/>
    <dgm:cxn modelId="{69207D54-ED90-4130-ACBA-76C921DE1B51}" type="presOf" srcId="{9DF45E6E-77EB-48FA-981D-A70D6F8338DF}" destId="{0A3C20A4-8D08-4E73-B1D9-0A41658758A3}" srcOrd="0" destOrd="0" presId="urn:microsoft.com/office/officeart/2005/8/layout/StepDownProcess"/>
    <dgm:cxn modelId="{F587D774-FFEE-4708-AA7D-7EF50DB05DB0}" srcId="{55518A08-0C09-4A71-905D-D3C812707395}" destId="{19B518D9-0F74-45B0-B674-0C1D0BEEB9B0}" srcOrd="0" destOrd="0" parTransId="{587B01B0-3C4D-4317-B362-89679E688025}" sibTransId="{DC3F6553-2E78-41BD-871D-9FD6AE71A37E}"/>
    <dgm:cxn modelId="{BE15A477-2776-4FB6-935C-25BCF3DDA3CE}" type="presOf" srcId="{124580D2-4EC3-4E62-BCC4-DF5668C53B96}" destId="{D6DBBD73-A7C4-4421-9391-EE14416A354F}" srcOrd="0" destOrd="0" presId="urn:microsoft.com/office/officeart/2005/8/layout/StepDownProcess"/>
    <dgm:cxn modelId="{7F660D5A-3842-4F89-9C9E-F2A5975C4E9A}" srcId="{375318F8-04B8-4C24-A7B9-1B8457279597}" destId="{3B63A055-A054-401A-8643-DFEC35254E9B}" srcOrd="0" destOrd="0" parTransId="{B0742133-76ED-4A07-860C-096A2F883E4D}" sibTransId="{278B2D8F-C0D5-47FE-93FC-C2F6DEF9C87B}"/>
    <dgm:cxn modelId="{6E393695-6626-45BB-9A7F-2D468955D344}" type="presOf" srcId="{19B518D9-0F74-45B0-B674-0C1D0BEEB9B0}" destId="{B77B935A-0971-416D-822A-E751717E12AE}" srcOrd="0" destOrd="0" presId="urn:microsoft.com/office/officeart/2005/8/layout/StepDownProcess"/>
    <dgm:cxn modelId="{46DDECA5-5B32-447F-9019-69C8085AEBEC}" srcId="{124580D2-4EC3-4E62-BCC4-DF5668C53B96}" destId="{55518A08-0C09-4A71-905D-D3C812707395}" srcOrd="2" destOrd="0" parTransId="{9A388C34-D934-448E-8A01-FAFBBF23CD37}" sibTransId="{9FDE714A-02BF-4A15-A568-AD2892775D9D}"/>
    <dgm:cxn modelId="{B08E22C2-DE1F-4117-9C27-CC87B6360824}" type="presOf" srcId="{3B63A055-A054-401A-8643-DFEC35254E9B}" destId="{A9774939-8C7E-440D-A782-72B03C293CE2}" srcOrd="0" destOrd="0" presId="urn:microsoft.com/office/officeart/2005/8/layout/StepDownProcess"/>
    <dgm:cxn modelId="{350701ED-AA89-4CFA-87AC-866D18D7DB81}" srcId="{124580D2-4EC3-4E62-BCC4-DF5668C53B96}" destId="{375318F8-04B8-4C24-A7B9-1B8457279597}" srcOrd="0" destOrd="0" parTransId="{5A83EAA4-B4D3-4E38-822B-0D9161FF6618}" sibTransId="{0B52461F-CEBF-44D1-B621-1A6E9DF1FF1F}"/>
    <dgm:cxn modelId="{B3D17DE3-7A84-40EF-AB2C-40BCD935B2BC}" type="presParOf" srcId="{D6DBBD73-A7C4-4421-9391-EE14416A354F}" destId="{CB5C9F4B-A99F-4285-944E-4000F02FE254}" srcOrd="0" destOrd="0" presId="urn:microsoft.com/office/officeart/2005/8/layout/StepDownProcess"/>
    <dgm:cxn modelId="{9C38CC7C-B005-4C8B-999E-C71052554057}" type="presParOf" srcId="{CB5C9F4B-A99F-4285-944E-4000F02FE254}" destId="{12A2145C-0C8C-44D6-BA83-3D7EF37C1CA4}" srcOrd="0" destOrd="0" presId="urn:microsoft.com/office/officeart/2005/8/layout/StepDownProcess"/>
    <dgm:cxn modelId="{53E78D3B-019F-4C87-886D-CDF09E10F38F}" type="presParOf" srcId="{CB5C9F4B-A99F-4285-944E-4000F02FE254}" destId="{ACC73120-3F53-4C6C-A68C-A636181E3166}" srcOrd="1" destOrd="0" presId="urn:microsoft.com/office/officeart/2005/8/layout/StepDownProcess"/>
    <dgm:cxn modelId="{238BCF78-17BB-4362-8E87-528B353F75CA}" type="presParOf" srcId="{CB5C9F4B-A99F-4285-944E-4000F02FE254}" destId="{A9774939-8C7E-440D-A782-72B03C293CE2}" srcOrd="2" destOrd="0" presId="urn:microsoft.com/office/officeart/2005/8/layout/StepDownProcess"/>
    <dgm:cxn modelId="{AD5FD3CD-82B2-4D90-9190-496BF6DBEB8C}" type="presParOf" srcId="{D6DBBD73-A7C4-4421-9391-EE14416A354F}" destId="{0D425214-1B7A-482E-90EB-0A48A2478AA0}" srcOrd="1" destOrd="0" presId="urn:microsoft.com/office/officeart/2005/8/layout/StepDownProcess"/>
    <dgm:cxn modelId="{288B4266-6AF1-4D08-A500-EDA99E12044A}" type="presParOf" srcId="{D6DBBD73-A7C4-4421-9391-EE14416A354F}" destId="{002A584A-85B2-4A0A-B584-8003750CB569}" srcOrd="2" destOrd="0" presId="urn:microsoft.com/office/officeart/2005/8/layout/StepDownProcess"/>
    <dgm:cxn modelId="{3B906DA7-75A2-4910-AA5B-0B358813C7D3}" type="presParOf" srcId="{002A584A-85B2-4A0A-B584-8003750CB569}" destId="{8381E360-9664-4965-9A9D-637D70CADDC5}" srcOrd="0" destOrd="0" presId="urn:microsoft.com/office/officeart/2005/8/layout/StepDownProcess"/>
    <dgm:cxn modelId="{E5CA00C4-F79B-48E1-8AC1-9A91BA6FFC30}" type="presParOf" srcId="{002A584A-85B2-4A0A-B584-8003750CB569}" destId="{0A3C20A4-8D08-4E73-B1D9-0A41658758A3}" srcOrd="1" destOrd="0" presId="urn:microsoft.com/office/officeart/2005/8/layout/StepDownProcess"/>
    <dgm:cxn modelId="{6DC7067C-FCF5-4018-84A7-E94F852E7A7F}" type="presParOf" srcId="{002A584A-85B2-4A0A-B584-8003750CB569}" destId="{60E67E2D-1A1F-428F-ADD0-8D604187E8E7}" srcOrd="2" destOrd="0" presId="urn:microsoft.com/office/officeart/2005/8/layout/StepDownProcess"/>
    <dgm:cxn modelId="{E9836CB3-D91E-4500-9FCE-8732AB17AC8C}" type="presParOf" srcId="{D6DBBD73-A7C4-4421-9391-EE14416A354F}" destId="{D4AD3610-325A-4662-8390-554DDB8F96CE}" srcOrd="3" destOrd="0" presId="urn:microsoft.com/office/officeart/2005/8/layout/StepDownProcess"/>
    <dgm:cxn modelId="{D3F84961-E55B-45C9-B40C-0984CD62C62C}" type="presParOf" srcId="{D6DBBD73-A7C4-4421-9391-EE14416A354F}" destId="{BC2201AD-B518-4B8D-80FC-01CC7D50F625}" srcOrd="4" destOrd="0" presId="urn:microsoft.com/office/officeart/2005/8/layout/StepDownProcess"/>
    <dgm:cxn modelId="{E6437779-4AF8-4F7F-B2AE-1F614B73D209}" type="presParOf" srcId="{BC2201AD-B518-4B8D-80FC-01CC7D50F625}" destId="{C0ABD1A8-0FB5-4EBE-ACAB-E3350049EFA1}" srcOrd="0" destOrd="0" presId="urn:microsoft.com/office/officeart/2005/8/layout/StepDownProcess"/>
    <dgm:cxn modelId="{FC9568E3-EE10-41BC-9A71-F37CD5515897}" type="presParOf" srcId="{BC2201AD-B518-4B8D-80FC-01CC7D50F625}" destId="{B77B935A-0971-416D-822A-E751717E12AE}"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B07C06-D4FE-4F54-9EAB-44C53E187E71}" type="doc">
      <dgm:prSet loTypeId="urn:microsoft.com/office/officeart/2005/8/layout/process1" loCatId="process" qsTypeId="urn:microsoft.com/office/officeart/2005/8/quickstyle/simple1" qsCatId="simple" csTypeId="urn:microsoft.com/office/officeart/2005/8/colors/accent1_2" csCatId="accent1" phldr="1"/>
      <dgm:spPr/>
    </dgm:pt>
    <dgm:pt modelId="{F884DA9D-907C-4DE9-8136-4A426DDBCCA6}">
      <dgm:prSet phldrT="[Text]"/>
      <dgm:spPr/>
      <dgm:t>
        <a:bodyPr/>
        <a:lstStyle/>
        <a:p>
          <a:r>
            <a:rPr lang="en-GB" dirty="0"/>
            <a:t>To Request log into CSW Online go to sites then site wizard (Instructions under the help button).</a:t>
          </a:r>
        </a:p>
      </dgm:t>
    </dgm:pt>
    <dgm:pt modelId="{00E43B14-5B97-4292-BBE8-3F82E765EF07}" type="parTrans" cxnId="{F091C108-6A5E-4C3C-83BE-C0BDE6A511D2}">
      <dgm:prSet/>
      <dgm:spPr/>
      <dgm:t>
        <a:bodyPr/>
        <a:lstStyle/>
        <a:p>
          <a:endParaRPr lang="en-GB"/>
        </a:p>
      </dgm:t>
    </dgm:pt>
    <dgm:pt modelId="{0688CE67-A83D-4581-B254-8759144E7F57}" type="sibTrans" cxnId="{F091C108-6A5E-4C3C-83BE-C0BDE6A511D2}">
      <dgm:prSet/>
      <dgm:spPr/>
      <dgm:t>
        <a:bodyPr/>
        <a:lstStyle/>
        <a:p>
          <a:endParaRPr lang="en-GB"/>
        </a:p>
      </dgm:t>
    </dgm:pt>
    <dgm:pt modelId="{E366DC82-554E-44ED-92B6-9084805AE708}">
      <dgm:prSet phldrT="[Text]"/>
      <dgm:spPr/>
      <dgm:t>
        <a:bodyPr/>
        <a:lstStyle/>
        <a:p>
          <a:r>
            <a:rPr lang="en-GB" dirty="0"/>
            <a:t>Email </a:t>
          </a:r>
          <a:r>
            <a:rPr lang="en-GB" dirty="0">
              <a:solidFill>
                <a:srgbClr val="92D050"/>
              </a:solidFill>
              <a:hlinkClick xmlns:r="http://schemas.openxmlformats.org/officeDocument/2006/relationships" r:id="rId1">
                <a:extLst>
                  <a:ext uri="{A12FA001-AC4F-418D-AE19-62706E023703}">
                    <ahyp:hlinkClr xmlns:ahyp="http://schemas.microsoft.com/office/drawing/2018/hyperlinkcolor" val="tx"/>
                  </a:ext>
                </a:extLst>
              </a:hlinkClick>
            </a:rPr>
            <a:t>CSW@sussex.police.uk</a:t>
          </a:r>
          <a:r>
            <a:rPr lang="en-GB" dirty="0">
              <a:solidFill>
                <a:srgbClr val="92D050"/>
              </a:solidFill>
            </a:rPr>
            <a:t> </a:t>
          </a:r>
          <a:r>
            <a:rPr lang="en-GB" dirty="0"/>
            <a:t>once the site is entered for attention of </a:t>
          </a:r>
          <a:r>
            <a:rPr lang="en-GB" dirty="0" err="1"/>
            <a:t>SteveO’Connell</a:t>
          </a:r>
          <a:r>
            <a:rPr lang="en-GB" dirty="0"/>
            <a:t> to risk assess.</a:t>
          </a:r>
        </a:p>
      </dgm:t>
    </dgm:pt>
    <dgm:pt modelId="{17D6F770-1085-4079-A5CC-8D9C097F2A3A}" type="parTrans" cxnId="{7A3540F6-E3A8-4C2C-9318-7ECF54511F3D}">
      <dgm:prSet/>
      <dgm:spPr/>
      <dgm:t>
        <a:bodyPr/>
        <a:lstStyle/>
        <a:p>
          <a:endParaRPr lang="en-GB"/>
        </a:p>
      </dgm:t>
    </dgm:pt>
    <dgm:pt modelId="{4834356A-798E-4AA9-8FF6-0735FB79B1D7}" type="sibTrans" cxnId="{7A3540F6-E3A8-4C2C-9318-7ECF54511F3D}">
      <dgm:prSet/>
      <dgm:spPr/>
      <dgm:t>
        <a:bodyPr/>
        <a:lstStyle/>
        <a:p>
          <a:endParaRPr lang="en-GB"/>
        </a:p>
      </dgm:t>
    </dgm:pt>
    <dgm:pt modelId="{264CA462-1DA6-4E1D-9369-DA2A706917C5}">
      <dgm:prSet phldrT="[Text]"/>
      <dgm:spPr/>
      <dgm:t>
        <a:bodyPr/>
        <a:lstStyle/>
        <a:p>
          <a:r>
            <a:rPr lang="en-GB" dirty="0"/>
            <a:t>Risk assessment may take up to 14days at busy periods, once approved you will be emailed, it will then turn green in your sites tab.</a:t>
          </a:r>
        </a:p>
      </dgm:t>
    </dgm:pt>
    <dgm:pt modelId="{4DFDDB40-02AB-4C76-BA8A-0AD2D13C196B}" type="parTrans" cxnId="{8F073DCF-6C36-46BF-9EA5-0D413794C7AB}">
      <dgm:prSet/>
      <dgm:spPr/>
      <dgm:t>
        <a:bodyPr/>
        <a:lstStyle/>
        <a:p>
          <a:endParaRPr lang="en-GB"/>
        </a:p>
      </dgm:t>
    </dgm:pt>
    <dgm:pt modelId="{9A27AF14-7A1C-4097-90B9-FD3E7DBD989A}" type="sibTrans" cxnId="{8F073DCF-6C36-46BF-9EA5-0D413794C7AB}">
      <dgm:prSet/>
      <dgm:spPr/>
      <dgm:t>
        <a:bodyPr/>
        <a:lstStyle/>
        <a:p>
          <a:endParaRPr lang="en-GB"/>
        </a:p>
      </dgm:t>
    </dgm:pt>
    <dgm:pt modelId="{FE555A6B-D159-46A8-A899-0176B7E1459F}" type="pres">
      <dgm:prSet presAssocID="{DCB07C06-D4FE-4F54-9EAB-44C53E187E71}" presName="Name0" presStyleCnt="0">
        <dgm:presLayoutVars>
          <dgm:dir/>
          <dgm:resizeHandles val="exact"/>
        </dgm:presLayoutVars>
      </dgm:prSet>
      <dgm:spPr/>
    </dgm:pt>
    <dgm:pt modelId="{8A54097E-B3FF-49C4-BF3C-8A6B6A5CCA3E}" type="pres">
      <dgm:prSet presAssocID="{F884DA9D-907C-4DE9-8136-4A426DDBCCA6}" presName="node" presStyleLbl="node1" presStyleIdx="0" presStyleCnt="3">
        <dgm:presLayoutVars>
          <dgm:bulletEnabled val="1"/>
        </dgm:presLayoutVars>
      </dgm:prSet>
      <dgm:spPr/>
    </dgm:pt>
    <dgm:pt modelId="{4AB4E2D5-E967-4C04-9618-80CEBDDCA05E}" type="pres">
      <dgm:prSet presAssocID="{0688CE67-A83D-4581-B254-8759144E7F57}" presName="sibTrans" presStyleLbl="sibTrans2D1" presStyleIdx="0" presStyleCnt="2"/>
      <dgm:spPr/>
    </dgm:pt>
    <dgm:pt modelId="{F0A5B7E8-15C8-45B1-B816-2E88AD219590}" type="pres">
      <dgm:prSet presAssocID="{0688CE67-A83D-4581-B254-8759144E7F57}" presName="connectorText" presStyleLbl="sibTrans2D1" presStyleIdx="0" presStyleCnt="2"/>
      <dgm:spPr/>
    </dgm:pt>
    <dgm:pt modelId="{367CF4B7-9C01-46B5-9DB1-2C74F592E964}" type="pres">
      <dgm:prSet presAssocID="{E366DC82-554E-44ED-92B6-9084805AE708}" presName="node" presStyleLbl="node1" presStyleIdx="1" presStyleCnt="3">
        <dgm:presLayoutVars>
          <dgm:bulletEnabled val="1"/>
        </dgm:presLayoutVars>
      </dgm:prSet>
      <dgm:spPr/>
    </dgm:pt>
    <dgm:pt modelId="{2FF37216-6C9D-47DD-96EB-E35065D05213}" type="pres">
      <dgm:prSet presAssocID="{4834356A-798E-4AA9-8FF6-0735FB79B1D7}" presName="sibTrans" presStyleLbl="sibTrans2D1" presStyleIdx="1" presStyleCnt="2"/>
      <dgm:spPr/>
    </dgm:pt>
    <dgm:pt modelId="{D607E2C3-FB31-4F0A-8D12-69EE6293F83F}" type="pres">
      <dgm:prSet presAssocID="{4834356A-798E-4AA9-8FF6-0735FB79B1D7}" presName="connectorText" presStyleLbl="sibTrans2D1" presStyleIdx="1" presStyleCnt="2"/>
      <dgm:spPr/>
    </dgm:pt>
    <dgm:pt modelId="{02899DCE-2AC6-49C0-A269-2EA3B3C0CBAC}" type="pres">
      <dgm:prSet presAssocID="{264CA462-1DA6-4E1D-9369-DA2A706917C5}" presName="node" presStyleLbl="node1" presStyleIdx="2" presStyleCnt="3">
        <dgm:presLayoutVars>
          <dgm:bulletEnabled val="1"/>
        </dgm:presLayoutVars>
      </dgm:prSet>
      <dgm:spPr/>
    </dgm:pt>
  </dgm:ptLst>
  <dgm:cxnLst>
    <dgm:cxn modelId="{A60FF204-23D9-4329-8EF4-17F956869ED1}" type="presOf" srcId="{4834356A-798E-4AA9-8FF6-0735FB79B1D7}" destId="{D607E2C3-FB31-4F0A-8D12-69EE6293F83F}" srcOrd="1" destOrd="0" presId="urn:microsoft.com/office/officeart/2005/8/layout/process1"/>
    <dgm:cxn modelId="{F091C108-6A5E-4C3C-83BE-C0BDE6A511D2}" srcId="{DCB07C06-D4FE-4F54-9EAB-44C53E187E71}" destId="{F884DA9D-907C-4DE9-8136-4A426DDBCCA6}" srcOrd="0" destOrd="0" parTransId="{00E43B14-5B97-4292-BBE8-3F82E765EF07}" sibTransId="{0688CE67-A83D-4581-B254-8759144E7F57}"/>
    <dgm:cxn modelId="{59DC341A-2D47-4EDC-867A-B456D8F69964}" type="presOf" srcId="{4834356A-798E-4AA9-8FF6-0735FB79B1D7}" destId="{2FF37216-6C9D-47DD-96EB-E35065D05213}" srcOrd="0" destOrd="0" presId="urn:microsoft.com/office/officeart/2005/8/layout/process1"/>
    <dgm:cxn modelId="{38D5A02F-C9BE-4730-BC34-828FC8D7AFEF}" type="presOf" srcId="{E366DC82-554E-44ED-92B6-9084805AE708}" destId="{367CF4B7-9C01-46B5-9DB1-2C74F592E964}" srcOrd="0" destOrd="0" presId="urn:microsoft.com/office/officeart/2005/8/layout/process1"/>
    <dgm:cxn modelId="{7251C642-5C3D-40FD-A98C-651FE4DDB328}" type="presOf" srcId="{F884DA9D-907C-4DE9-8136-4A426DDBCCA6}" destId="{8A54097E-B3FF-49C4-BF3C-8A6B6A5CCA3E}" srcOrd="0" destOrd="0" presId="urn:microsoft.com/office/officeart/2005/8/layout/process1"/>
    <dgm:cxn modelId="{90BF6183-31D4-4E60-84B2-40CE1C2BEBE2}" type="presOf" srcId="{0688CE67-A83D-4581-B254-8759144E7F57}" destId="{F0A5B7E8-15C8-45B1-B816-2E88AD219590}" srcOrd="1" destOrd="0" presId="urn:microsoft.com/office/officeart/2005/8/layout/process1"/>
    <dgm:cxn modelId="{1515DD8F-28EF-439B-8C42-F24DDFBDB2C9}" type="presOf" srcId="{0688CE67-A83D-4581-B254-8759144E7F57}" destId="{4AB4E2D5-E967-4C04-9618-80CEBDDCA05E}" srcOrd="0" destOrd="0" presId="urn:microsoft.com/office/officeart/2005/8/layout/process1"/>
    <dgm:cxn modelId="{E3939797-8F5D-4137-AF94-F7917ADB861A}" type="presOf" srcId="{DCB07C06-D4FE-4F54-9EAB-44C53E187E71}" destId="{FE555A6B-D159-46A8-A899-0176B7E1459F}" srcOrd="0" destOrd="0" presId="urn:microsoft.com/office/officeart/2005/8/layout/process1"/>
    <dgm:cxn modelId="{697EB6BD-699B-4DA0-94D8-21F38A7D1476}" type="presOf" srcId="{264CA462-1DA6-4E1D-9369-DA2A706917C5}" destId="{02899DCE-2AC6-49C0-A269-2EA3B3C0CBAC}" srcOrd="0" destOrd="0" presId="urn:microsoft.com/office/officeart/2005/8/layout/process1"/>
    <dgm:cxn modelId="{8F073DCF-6C36-46BF-9EA5-0D413794C7AB}" srcId="{DCB07C06-D4FE-4F54-9EAB-44C53E187E71}" destId="{264CA462-1DA6-4E1D-9369-DA2A706917C5}" srcOrd="2" destOrd="0" parTransId="{4DFDDB40-02AB-4C76-BA8A-0AD2D13C196B}" sibTransId="{9A27AF14-7A1C-4097-90B9-FD3E7DBD989A}"/>
    <dgm:cxn modelId="{7A3540F6-E3A8-4C2C-9318-7ECF54511F3D}" srcId="{DCB07C06-D4FE-4F54-9EAB-44C53E187E71}" destId="{E366DC82-554E-44ED-92B6-9084805AE708}" srcOrd="1" destOrd="0" parTransId="{17D6F770-1085-4079-A5CC-8D9C097F2A3A}" sibTransId="{4834356A-798E-4AA9-8FF6-0735FB79B1D7}"/>
    <dgm:cxn modelId="{44894663-B0B8-4FAA-879E-CF7FF328A3AA}" type="presParOf" srcId="{FE555A6B-D159-46A8-A899-0176B7E1459F}" destId="{8A54097E-B3FF-49C4-BF3C-8A6B6A5CCA3E}" srcOrd="0" destOrd="0" presId="urn:microsoft.com/office/officeart/2005/8/layout/process1"/>
    <dgm:cxn modelId="{3136819C-AC5A-42A4-9C84-2FDACF8C3A2B}" type="presParOf" srcId="{FE555A6B-D159-46A8-A899-0176B7E1459F}" destId="{4AB4E2D5-E967-4C04-9618-80CEBDDCA05E}" srcOrd="1" destOrd="0" presId="urn:microsoft.com/office/officeart/2005/8/layout/process1"/>
    <dgm:cxn modelId="{19FDB669-C1E6-4078-9EB6-126BB82A9079}" type="presParOf" srcId="{4AB4E2D5-E967-4C04-9618-80CEBDDCA05E}" destId="{F0A5B7E8-15C8-45B1-B816-2E88AD219590}" srcOrd="0" destOrd="0" presId="urn:microsoft.com/office/officeart/2005/8/layout/process1"/>
    <dgm:cxn modelId="{4DAA7A01-1C82-47E5-9648-1F31348912C3}" type="presParOf" srcId="{FE555A6B-D159-46A8-A899-0176B7E1459F}" destId="{367CF4B7-9C01-46B5-9DB1-2C74F592E964}" srcOrd="2" destOrd="0" presId="urn:microsoft.com/office/officeart/2005/8/layout/process1"/>
    <dgm:cxn modelId="{8B4BDC64-954B-469B-A65E-6CBA9B2A6B99}" type="presParOf" srcId="{FE555A6B-D159-46A8-A899-0176B7E1459F}" destId="{2FF37216-6C9D-47DD-96EB-E35065D05213}" srcOrd="3" destOrd="0" presId="urn:microsoft.com/office/officeart/2005/8/layout/process1"/>
    <dgm:cxn modelId="{469B44B2-F04C-4F21-AB1E-E912911E88E0}" type="presParOf" srcId="{2FF37216-6C9D-47DD-96EB-E35065D05213}" destId="{D607E2C3-FB31-4F0A-8D12-69EE6293F83F}" srcOrd="0" destOrd="0" presId="urn:microsoft.com/office/officeart/2005/8/layout/process1"/>
    <dgm:cxn modelId="{9B2B8E26-FDB9-405A-93FB-9297DB64C2FC}" type="presParOf" srcId="{FE555A6B-D159-46A8-A899-0176B7E1459F}" destId="{02899DCE-2AC6-49C0-A269-2EA3B3C0CBAC}"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323FEA-C7D1-47C7-AF1A-1856DC261A31}" type="doc">
      <dgm:prSet loTypeId="urn:microsoft.com/office/officeart/2005/8/layout/process1" loCatId="process" qsTypeId="urn:microsoft.com/office/officeart/2005/8/quickstyle/simple1" qsCatId="simple" csTypeId="urn:microsoft.com/office/officeart/2005/8/colors/accent1_2" csCatId="accent1" phldr="1"/>
      <dgm:spPr/>
    </dgm:pt>
    <dgm:pt modelId="{ADE552BF-2DE9-4CF9-B474-F4D8C694DF88}">
      <dgm:prSet phldrT="[Text]" custT="1"/>
      <dgm:spPr>
        <a:solidFill>
          <a:srgbClr val="FF0000"/>
        </a:solidFill>
      </dgm:spPr>
      <dgm:t>
        <a:bodyPr/>
        <a:lstStyle/>
        <a:p>
          <a:r>
            <a:rPr lang="en-GB" sz="1400" dirty="0"/>
            <a:t>Each Direction = One site Entry, if you want both directions it needs to be entered twice, once for each direction.</a:t>
          </a:r>
        </a:p>
      </dgm:t>
    </dgm:pt>
    <dgm:pt modelId="{D98CE489-BA7E-4CE9-B13A-0014A5F378CF}" type="parTrans" cxnId="{3F2DC750-78E6-4DFC-A73A-1F9E469BAF48}">
      <dgm:prSet/>
      <dgm:spPr/>
      <dgm:t>
        <a:bodyPr/>
        <a:lstStyle/>
        <a:p>
          <a:endParaRPr lang="en-GB"/>
        </a:p>
      </dgm:t>
    </dgm:pt>
    <dgm:pt modelId="{71EF9CEF-7A0C-452B-8873-356AF8D509B0}" type="sibTrans" cxnId="{3F2DC750-78E6-4DFC-A73A-1F9E469BAF48}">
      <dgm:prSet/>
      <dgm:spPr/>
      <dgm:t>
        <a:bodyPr/>
        <a:lstStyle/>
        <a:p>
          <a:endParaRPr lang="en-GB"/>
        </a:p>
      </dgm:t>
    </dgm:pt>
    <dgm:pt modelId="{7CC5416B-CB9E-4959-AA42-50D58BB0EA25}">
      <dgm:prSet phldrT="[Text]" custT="1"/>
      <dgm:spPr>
        <a:solidFill>
          <a:srgbClr val="FF0000"/>
        </a:solidFill>
      </dgm:spPr>
      <dgm:t>
        <a:bodyPr/>
        <a:lstStyle/>
        <a:p>
          <a:r>
            <a:rPr lang="en-GB" sz="1400" dirty="0"/>
            <a:t>You should stand on the side of the road you are monitoring with traffic heading towards you unless your site is Multipoint Risk Assessed.</a:t>
          </a:r>
        </a:p>
      </dgm:t>
    </dgm:pt>
    <dgm:pt modelId="{147400D4-4398-4F36-AFD7-9469D1B9E029}" type="parTrans" cxnId="{ED2FCCA1-D4A3-4385-883C-6F0A380B2457}">
      <dgm:prSet/>
      <dgm:spPr/>
      <dgm:t>
        <a:bodyPr/>
        <a:lstStyle/>
        <a:p>
          <a:endParaRPr lang="en-GB"/>
        </a:p>
      </dgm:t>
    </dgm:pt>
    <dgm:pt modelId="{A3ADBB43-FC86-4569-A778-D02903BCC6B4}" type="sibTrans" cxnId="{ED2FCCA1-D4A3-4385-883C-6F0A380B2457}">
      <dgm:prSet/>
      <dgm:spPr/>
      <dgm:t>
        <a:bodyPr/>
        <a:lstStyle/>
        <a:p>
          <a:endParaRPr lang="en-GB"/>
        </a:p>
      </dgm:t>
    </dgm:pt>
    <dgm:pt modelId="{7FF54D1C-3A59-4CF0-8E0A-AF7B0E989B6D}">
      <dgm:prSet phldrT="[Text]" custT="1"/>
      <dgm:spPr>
        <a:solidFill>
          <a:srgbClr val="FF0000"/>
        </a:solidFill>
      </dgm:spPr>
      <dgm:t>
        <a:bodyPr/>
        <a:lstStyle/>
        <a:p>
          <a:r>
            <a:rPr lang="en-GB" sz="1400" dirty="0"/>
            <a:t>If using Multipoint remember each vehicle you record must be given a direction on the input form.</a:t>
          </a:r>
        </a:p>
      </dgm:t>
    </dgm:pt>
    <dgm:pt modelId="{F57446EA-9686-4289-9B7F-20488FD53486}" type="parTrans" cxnId="{5CB58A4B-5463-484F-86F5-5743F517F132}">
      <dgm:prSet/>
      <dgm:spPr/>
      <dgm:t>
        <a:bodyPr/>
        <a:lstStyle/>
        <a:p>
          <a:endParaRPr lang="en-GB"/>
        </a:p>
      </dgm:t>
    </dgm:pt>
    <dgm:pt modelId="{67DB3BCB-8C0F-4DFE-9289-AB0EEE9E5EAD}" type="sibTrans" cxnId="{5CB58A4B-5463-484F-86F5-5743F517F132}">
      <dgm:prSet/>
      <dgm:spPr/>
      <dgm:t>
        <a:bodyPr/>
        <a:lstStyle/>
        <a:p>
          <a:endParaRPr lang="en-GB"/>
        </a:p>
      </dgm:t>
    </dgm:pt>
    <dgm:pt modelId="{BD5A32BB-2C03-482F-8965-A2FEDE5F5CD6}" type="pres">
      <dgm:prSet presAssocID="{2B323FEA-C7D1-47C7-AF1A-1856DC261A31}" presName="Name0" presStyleCnt="0">
        <dgm:presLayoutVars>
          <dgm:dir/>
          <dgm:resizeHandles val="exact"/>
        </dgm:presLayoutVars>
      </dgm:prSet>
      <dgm:spPr/>
    </dgm:pt>
    <dgm:pt modelId="{15250B9B-5E7E-4F17-90B5-BF761BDB347B}" type="pres">
      <dgm:prSet presAssocID="{ADE552BF-2DE9-4CF9-B474-F4D8C694DF88}" presName="node" presStyleLbl="node1" presStyleIdx="0" presStyleCnt="3">
        <dgm:presLayoutVars>
          <dgm:bulletEnabled val="1"/>
        </dgm:presLayoutVars>
      </dgm:prSet>
      <dgm:spPr/>
    </dgm:pt>
    <dgm:pt modelId="{0D9A7A62-970D-411A-B7E0-B0AD9636D3C5}" type="pres">
      <dgm:prSet presAssocID="{71EF9CEF-7A0C-452B-8873-356AF8D509B0}" presName="sibTrans" presStyleLbl="sibTrans2D1" presStyleIdx="0" presStyleCnt="2"/>
      <dgm:spPr/>
    </dgm:pt>
    <dgm:pt modelId="{3A0DBCD5-57B9-40AE-B145-696DD5E7A5F5}" type="pres">
      <dgm:prSet presAssocID="{71EF9CEF-7A0C-452B-8873-356AF8D509B0}" presName="connectorText" presStyleLbl="sibTrans2D1" presStyleIdx="0" presStyleCnt="2"/>
      <dgm:spPr/>
    </dgm:pt>
    <dgm:pt modelId="{F82DC41A-7F8E-45A0-9ADD-4C4D037F8DE8}" type="pres">
      <dgm:prSet presAssocID="{7CC5416B-CB9E-4959-AA42-50D58BB0EA25}" presName="node" presStyleLbl="node1" presStyleIdx="1" presStyleCnt="3">
        <dgm:presLayoutVars>
          <dgm:bulletEnabled val="1"/>
        </dgm:presLayoutVars>
      </dgm:prSet>
      <dgm:spPr/>
    </dgm:pt>
    <dgm:pt modelId="{68389FB3-758F-4FB4-8A91-EC56CF8D6866}" type="pres">
      <dgm:prSet presAssocID="{A3ADBB43-FC86-4569-A778-D02903BCC6B4}" presName="sibTrans" presStyleLbl="sibTrans2D1" presStyleIdx="1" presStyleCnt="2"/>
      <dgm:spPr/>
    </dgm:pt>
    <dgm:pt modelId="{BDEA4856-A054-44A3-AABF-84A2A5B50016}" type="pres">
      <dgm:prSet presAssocID="{A3ADBB43-FC86-4569-A778-D02903BCC6B4}" presName="connectorText" presStyleLbl="sibTrans2D1" presStyleIdx="1" presStyleCnt="2"/>
      <dgm:spPr/>
    </dgm:pt>
    <dgm:pt modelId="{050A0F06-D7BA-4565-89C3-E10893C0CFBE}" type="pres">
      <dgm:prSet presAssocID="{7FF54D1C-3A59-4CF0-8E0A-AF7B0E989B6D}" presName="node" presStyleLbl="node1" presStyleIdx="2" presStyleCnt="3">
        <dgm:presLayoutVars>
          <dgm:bulletEnabled val="1"/>
        </dgm:presLayoutVars>
      </dgm:prSet>
      <dgm:spPr/>
    </dgm:pt>
  </dgm:ptLst>
  <dgm:cxnLst>
    <dgm:cxn modelId="{4FCD1A04-ECE1-44C6-A054-1DE45E8FE86C}" type="presOf" srcId="{A3ADBB43-FC86-4569-A778-D02903BCC6B4}" destId="{BDEA4856-A054-44A3-AABF-84A2A5B50016}" srcOrd="1" destOrd="0" presId="urn:microsoft.com/office/officeart/2005/8/layout/process1"/>
    <dgm:cxn modelId="{9743F935-04C5-403F-AB0A-D6C4EE1C5873}" type="presOf" srcId="{2B323FEA-C7D1-47C7-AF1A-1856DC261A31}" destId="{BD5A32BB-2C03-482F-8965-A2FEDE5F5CD6}" srcOrd="0" destOrd="0" presId="urn:microsoft.com/office/officeart/2005/8/layout/process1"/>
    <dgm:cxn modelId="{B4E08B49-F1B6-4FAA-9E38-7774BBFDCA1D}" type="presOf" srcId="{ADE552BF-2DE9-4CF9-B474-F4D8C694DF88}" destId="{15250B9B-5E7E-4F17-90B5-BF761BDB347B}" srcOrd="0" destOrd="0" presId="urn:microsoft.com/office/officeart/2005/8/layout/process1"/>
    <dgm:cxn modelId="{5CB58A4B-5463-484F-86F5-5743F517F132}" srcId="{2B323FEA-C7D1-47C7-AF1A-1856DC261A31}" destId="{7FF54D1C-3A59-4CF0-8E0A-AF7B0E989B6D}" srcOrd="2" destOrd="0" parTransId="{F57446EA-9686-4289-9B7F-20488FD53486}" sibTransId="{67DB3BCB-8C0F-4DFE-9289-AB0EEE9E5EAD}"/>
    <dgm:cxn modelId="{7D10B26F-B7BF-465B-B4B9-854F255E93FB}" type="presOf" srcId="{71EF9CEF-7A0C-452B-8873-356AF8D509B0}" destId="{0D9A7A62-970D-411A-B7E0-B0AD9636D3C5}" srcOrd="0" destOrd="0" presId="urn:microsoft.com/office/officeart/2005/8/layout/process1"/>
    <dgm:cxn modelId="{3F2DC750-78E6-4DFC-A73A-1F9E469BAF48}" srcId="{2B323FEA-C7D1-47C7-AF1A-1856DC261A31}" destId="{ADE552BF-2DE9-4CF9-B474-F4D8C694DF88}" srcOrd="0" destOrd="0" parTransId="{D98CE489-BA7E-4CE9-B13A-0014A5F378CF}" sibTransId="{71EF9CEF-7A0C-452B-8873-356AF8D509B0}"/>
    <dgm:cxn modelId="{79F6879E-A22E-4070-9A71-7BCF6EC2BB50}" type="presOf" srcId="{A3ADBB43-FC86-4569-A778-D02903BCC6B4}" destId="{68389FB3-758F-4FB4-8A91-EC56CF8D6866}" srcOrd="0" destOrd="0" presId="urn:microsoft.com/office/officeart/2005/8/layout/process1"/>
    <dgm:cxn modelId="{ED2FCCA1-D4A3-4385-883C-6F0A380B2457}" srcId="{2B323FEA-C7D1-47C7-AF1A-1856DC261A31}" destId="{7CC5416B-CB9E-4959-AA42-50D58BB0EA25}" srcOrd="1" destOrd="0" parTransId="{147400D4-4398-4F36-AFD7-9469D1B9E029}" sibTransId="{A3ADBB43-FC86-4569-A778-D02903BCC6B4}"/>
    <dgm:cxn modelId="{790C5FBA-F04D-46FE-A228-DDE9BFF2CB34}" type="presOf" srcId="{71EF9CEF-7A0C-452B-8873-356AF8D509B0}" destId="{3A0DBCD5-57B9-40AE-B145-696DD5E7A5F5}" srcOrd="1" destOrd="0" presId="urn:microsoft.com/office/officeart/2005/8/layout/process1"/>
    <dgm:cxn modelId="{4FCE9BE4-A00B-4C19-AF1D-B19393BCF855}" type="presOf" srcId="{7CC5416B-CB9E-4959-AA42-50D58BB0EA25}" destId="{F82DC41A-7F8E-45A0-9ADD-4C4D037F8DE8}" srcOrd="0" destOrd="0" presId="urn:microsoft.com/office/officeart/2005/8/layout/process1"/>
    <dgm:cxn modelId="{84C578E5-751C-4C57-9A75-53470D3068A6}" type="presOf" srcId="{7FF54D1C-3A59-4CF0-8E0A-AF7B0E989B6D}" destId="{050A0F06-D7BA-4565-89C3-E10893C0CFBE}" srcOrd="0" destOrd="0" presId="urn:microsoft.com/office/officeart/2005/8/layout/process1"/>
    <dgm:cxn modelId="{8699B7B0-198D-40CD-92BD-328211628528}" type="presParOf" srcId="{BD5A32BB-2C03-482F-8965-A2FEDE5F5CD6}" destId="{15250B9B-5E7E-4F17-90B5-BF761BDB347B}" srcOrd="0" destOrd="0" presId="urn:microsoft.com/office/officeart/2005/8/layout/process1"/>
    <dgm:cxn modelId="{FA0FFD4D-3A7A-4133-B1EF-EAA6F7BE4FF5}" type="presParOf" srcId="{BD5A32BB-2C03-482F-8965-A2FEDE5F5CD6}" destId="{0D9A7A62-970D-411A-B7E0-B0AD9636D3C5}" srcOrd="1" destOrd="0" presId="urn:microsoft.com/office/officeart/2005/8/layout/process1"/>
    <dgm:cxn modelId="{EC9C03CC-1DA0-4F42-9FD8-5FA2A5FAE76A}" type="presParOf" srcId="{0D9A7A62-970D-411A-B7E0-B0AD9636D3C5}" destId="{3A0DBCD5-57B9-40AE-B145-696DD5E7A5F5}" srcOrd="0" destOrd="0" presId="urn:microsoft.com/office/officeart/2005/8/layout/process1"/>
    <dgm:cxn modelId="{FCA49DB0-8021-4D2F-BD37-BE15C440D086}" type="presParOf" srcId="{BD5A32BB-2C03-482F-8965-A2FEDE5F5CD6}" destId="{F82DC41A-7F8E-45A0-9ADD-4C4D037F8DE8}" srcOrd="2" destOrd="0" presId="urn:microsoft.com/office/officeart/2005/8/layout/process1"/>
    <dgm:cxn modelId="{7BA7397D-B07F-4833-BFFF-A2760B305C89}" type="presParOf" srcId="{BD5A32BB-2C03-482F-8965-A2FEDE5F5CD6}" destId="{68389FB3-758F-4FB4-8A91-EC56CF8D6866}" srcOrd="3" destOrd="0" presId="urn:microsoft.com/office/officeart/2005/8/layout/process1"/>
    <dgm:cxn modelId="{83CD84EE-1B52-4D2A-93B0-CA1505ABFDF6}" type="presParOf" srcId="{68389FB3-758F-4FB4-8A91-EC56CF8D6866}" destId="{BDEA4856-A054-44A3-AABF-84A2A5B50016}" srcOrd="0" destOrd="0" presId="urn:microsoft.com/office/officeart/2005/8/layout/process1"/>
    <dgm:cxn modelId="{0D68E2FF-F6C2-4CC1-8795-08DCE984902D}" type="presParOf" srcId="{BD5A32BB-2C03-482F-8965-A2FEDE5F5CD6}" destId="{050A0F06-D7BA-4565-89C3-E10893C0CFBE}"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AAD09-2E69-42B1-AAB8-F1DB628ECEEA}">
      <dsp:nvSpPr>
        <dsp:cNvPr id="0" name=""/>
        <dsp:cNvSpPr/>
      </dsp:nvSpPr>
      <dsp:spPr>
        <a:xfrm>
          <a:off x="0" y="270933"/>
          <a:ext cx="4876800" cy="4876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8E8E70-2145-432B-96AB-8061139DFE69}">
      <dsp:nvSpPr>
        <dsp:cNvPr id="0" name=""/>
        <dsp:cNvSpPr/>
      </dsp:nvSpPr>
      <dsp:spPr>
        <a:xfrm>
          <a:off x="2438400" y="270933"/>
          <a:ext cx="5689599" cy="487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GB" sz="4600" kern="1200"/>
            <a:t>Early 2024</a:t>
          </a:r>
          <a:endParaRPr lang="en-GB" sz="4600" kern="1200" dirty="0"/>
        </a:p>
      </dsp:txBody>
      <dsp:txXfrm>
        <a:off x="2438400" y="270933"/>
        <a:ext cx="2844799" cy="1463043"/>
      </dsp:txXfrm>
    </dsp:sp>
    <dsp:sp modelId="{43508874-B126-4439-83AA-4EC9EE53D7F6}">
      <dsp:nvSpPr>
        <dsp:cNvPr id="0" name=""/>
        <dsp:cNvSpPr/>
      </dsp:nvSpPr>
      <dsp:spPr>
        <a:xfrm>
          <a:off x="853441" y="1733976"/>
          <a:ext cx="3169916" cy="3169916"/>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CCCF33-7944-4191-B725-96A999143A6F}">
      <dsp:nvSpPr>
        <dsp:cNvPr id="0" name=""/>
        <dsp:cNvSpPr/>
      </dsp:nvSpPr>
      <dsp:spPr>
        <a:xfrm>
          <a:off x="2438400" y="1733976"/>
          <a:ext cx="5689599" cy="316991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GB" sz="4600" kern="1200"/>
            <a:t>Mid 2024</a:t>
          </a:r>
          <a:endParaRPr lang="en-GB" sz="4600" kern="1200" dirty="0"/>
        </a:p>
      </dsp:txBody>
      <dsp:txXfrm>
        <a:off x="2438400" y="1733976"/>
        <a:ext cx="2844799" cy="1463038"/>
      </dsp:txXfrm>
    </dsp:sp>
    <dsp:sp modelId="{A4391D34-74AF-4677-87BB-06B97F05BAE8}">
      <dsp:nvSpPr>
        <dsp:cNvPr id="0" name=""/>
        <dsp:cNvSpPr/>
      </dsp:nvSpPr>
      <dsp:spPr>
        <a:xfrm>
          <a:off x="1706880" y="3197014"/>
          <a:ext cx="1463038" cy="146303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CA939-FA12-4D6B-94B3-94A9486871E9}">
      <dsp:nvSpPr>
        <dsp:cNvPr id="0" name=""/>
        <dsp:cNvSpPr/>
      </dsp:nvSpPr>
      <dsp:spPr>
        <a:xfrm>
          <a:off x="2438400" y="3197014"/>
          <a:ext cx="5689599" cy="146303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GB" sz="4600" kern="1200"/>
            <a:t>Late 2024</a:t>
          </a:r>
          <a:endParaRPr lang="en-GB" sz="4600" kern="1200" dirty="0"/>
        </a:p>
      </dsp:txBody>
      <dsp:txXfrm>
        <a:off x="2438400" y="3197014"/>
        <a:ext cx="2844799" cy="1463038"/>
      </dsp:txXfrm>
    </dsp:sp>
    <dsp:sp modelId="{20748872-1D43-45CF-ABF3-43F160969714}">
      <dsp:nvSpPr>
        <dsp:cNvPr id="0" name=""/>
        <dsp:cNvSpPr/>
      </dsp:nvSpPr>
      <dsp:spPr>
        <a:xfrm>
          <a:off x="5283200" y="270933"/>
          <a:ext cx="2844799" cy="146304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a:t>Recruitment Booklet.</a:t>
          </a:r>
          <a:endParaRPr lang="en-GB" sz="1400" kern="1200" dirty="0"/>
        </a:p>
        <a:p>
          <a:pPr marL="114300" lvl="1" indent="-114300" algn="l" defTabSz="622300">
            <a:lnSpc>
              <a:spcPct val="90000"/>
            </a:lnSpc>
            <a:spcBef>
              <a:spcPct val="0"/>
            </a:spcBef>
            <a:spcAft>
              <a:spcPct val="15000"/>
            </a:spcAft>
            <a:buChar char="•"/>
          </a:pPr>
          <a:r>
            <a:rPr lang="en-GB" sz="1400" kern="1200"/>
            <a:t>Changes to the Bid Process.</a:t>
          </a:r>
          <a:endParaRPr lang="en-GB" sz="1400" kern="1200" dirty="0"/>
        </a:p>
        <a:p>
          <a:pPr marL="114300" lvl="1" indent="-114300" algn="l" defTabSz="622300">
            <a:lnSpc>
              <a:spcPct val="90000"/>
            </a:lnSpc>
            <a:spcBef>
              <a:spcPct val="0"/>
            </a:spcBef>
            <a:spcAft>
              <a:spcPct val="15000"/>
            </a:spcAft>
            <a:buChar char="•"/>
          </a:pPr>
          <a:r>
            <a:rPr lang="en-GB" sz="1400" kern="1200" dirty="0"/>
            <a:t>Extra Volunteers needed to help SOC with SIA.</a:t>
          </a:r>
        </a:p>
        <a:p>
          <a:pPr marL="114300" lvl="1" indent="-114300" algn="l" defTabSz="622300">
            <a:lnSpc>
              <a:spcPct val="90000"/>
            </a:lnSpc>
            <a:spcBef>
              <a:spcPct val="0"/>
            </a:spcBef>
            <a:spcAft>
              <a:spcPct val="15000"/>
            </a:spcAft>
            <a:buChar char="•"/>
          </a:pPr>
          <a:r>
            <a:rPr lang="en-GB" sz="1400" kern="1200" dirty="0"/>
            <a:t>Recommendation Paper Published on University CSW Study.</a:t>
          </a:r>
        </a:p>
      </dsp:txBody>
      <dsp:txXfrm>
        <a:off x="5283200" y="270933"/>
        <a:ext cx="2844799" cy="1463043"/>
      </dsp:txXfrm>
    </dsp:sp>
    <dsp:sp modelId="{5557E5E8-3AE6-4779-8E3F-7091B93D809E}">
      <dsp:nvSpPr>
        <dsp:cNvPr id="0" name=""/>
        <dsp:cNvSpPr/>
      </dsp:nvSpPr>
      <dsp:spPr>
        <a:xfrm>
          <a:off x="5283200" y="1733976"/>
          <a:ext cx="2844799" cy="146303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Changes to the Follow up Service &amp; ANPR / SID Trial SOC.</a:t>
          </a:r>
        </a:p>
        <a:p>
          <a:pPr marL="114300" lvl="1" indent="-114300" algn="l" defTabSz="622300">
            <a:lnSpc>
              <a:spcPct val="90000"/>
            </a:lnSpc>
            <a:spcBef>
              <a:spcPct val="0"/>
            </a:spcBef>
            <a:spcAft>
              <a:spcPct val="15000"/>
            </a:spcAft>
            <a:buChar char="•"/>
          </a:pPr>
          <a:r>
            <a:rPr lang="en-GB" sz="1400" kern="1200" dirty="0"/>
            <a:t>Better Cross Border Collaboration with other Forces.</a:t>
          </a:r>
        </a:p>
        <a:p>
          <a:pPr marL="114300" lvl="1" indent="-114300" algn="l" defTabSz="622300">
            <a:lnSpc>
              <a:spcPct val="90000"/>
            </a:lnSpc>
            <a:spcBef>
              <a:spcPct val="0"/>
            </a:spcBef>
            <a:spcAft>
              <a:spcPct val="15000"/>
            </a:spcAft>
            <a:buChar char="•"/>
          </a:pPr>
          <a:r>
            <a:rPr lang="en-GB" sz="1400" kern="1200" dirty="0"/>
            <a:t>Group feedback and reporting review.</a:t>
          </a:r>
        </a:p>
      </dsp:txBody>
      <dsp:txXfrm>
        <a:off x="5283200" y="1733976"/>
        <a:ext cx="2844799" cy="1463038"/>
      </dsp:txXfrm>
    </dsp:sp>
    <dsp:sp modelId="{EC8D9591-52C4-4837-ADB2-4F376982263C}">
      <dsp:nvSpPr>
        <dsp:cNvPr id="0" name=""/>
        <dsp:cNvSpPr/>
      </dsp:nvSpPr>
      <dsp:spPr>
        <a:xfrm>
          <a:off x="5283200" y="3197014"/>
          <a:ext cx="2844799" cy="146303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Software Review CSW Integration with Operation Crackdown.</a:t>
          </a:r>
        </a:p>
        <a:p>
          <a:pPr marL="114300" lvl="1" indent="-114300" algn="l" defTabSz="622300">
            <a:lnSpc>
              <a:spcPct val="90000"/>
            </a:lnSpc>
            <a:spcBef>
              <a:spcPct val="0"/>
            </a:spcBef>
            <a:spcAft>
              <a:spcPct val="15000"/>
            </a:spcAft>
            <a:buChar char="•"/>
          </a:pPr>
          <a:r>
            <a:rPr lang="en-GB" sz="1400" kern="1200" dirty="0"/>
            <a:t>Years End Review of 2024 with Focus Group for 2025 recommendations.</a:t>
          </a:r>
        </a:p>
      </dsp:txBody>
      <dsp:txXfrm>
        <a:off x="5283200" y="3197014"/>
        <a:ext cx="2844799" cy="14630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46DEF-EA4F-413E-8A48-A3FF0D7234BF}">
      <dsp:nvSpPr>
        <dsp:cNvPr id="0" name=""/>
        <dsp:cNvSpPr/>
      </dsp:nvSpPr>
      <dsp:spPr>
        <a:xfrm>
          <a:off x="4511633" y="0"/>
          <a:ext cx="6767449" cy="49558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GB" sz="900" kern="1200"/>
            <a:t>Classic Bike Show Ardingly Sunday 31</a:t>
          </a:r>
          <a:r>
            <a:rPr lang="en-GB" sz="900" kern="1200" baseline="30000"/>
            <a:t>st</a:t>
          </a:r>
          <a:r>
            <a:rPr lang="en-GB" sz="900" kern="1200"/>
            <a:t> March 09.00 to 15.00 Attended by SSRP</a:t>
          </a:r>
          <a:endParaRPr lang="en-GB" sz="900" kern="1200" dirty="0"/>
        </a:p>
      </dsp:txBody>
      <dsp:txXfrm>
        <a:off x="4511633" y="61948"/>
        <a:ext cx="6581607" cy="371685"/>
      </dsp:txXfrm>
    </dsp:sp>
    <dsp:sp modelId="{1CAF677D-7812-442F-A743-E4410036CCF1}">
      <dsp:nvSpPr>
        <dsp:cNvPr id="0" name=""/>
        <dsp:cNvSpPr/>
      </dsp:nvSpPr>
      <dsp:spPr>
        <a:xfrm>
          <a:off x="0" y="1395"/>
          <a:ext cx="4511633" cy="495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rgbClr val="00B0F0"/>
              </a:solidFill>
            </a:rPr>
            <a:t>MARCH                                  </a:t>
          </a:r>
          <a:r>
            <a:rPr lang="en-GB" sz="2400" kern="1200">
              <a:solidFill>
                <a:schemeClr val="bg1"/>
              </a:solidFill>
            </a:rPr>
            <a:t>Events</a:t>
          </a:r>
          <a:r>
            <a:rPr lang="en-GB" sz="2400" kern="1200"/>
            <a:t> </a:t>
          </a:r>
          <a:endParaRPr lang="en-GB" sz="2400" kern="1200" dirty="0"/>
        </a:p>
      </dsp:txBody>
      <dsp:txXfrm>
        <a:off x="24192" y="25587"/>
        <a:ext cx="4463249" cy="447196"/>
      </dsp:txXfrm>
    </dsp:sp>
    <dsp:sp modelId="{B2C228CB-DE7B-4464-ADF2-32A073F3B78A}">
      <dsp:nvSpPr>
        <dsp:cNvPr id="0" name=""/>
        <dsp:cNvSpPr/>
      </dsp:nvSpPr>
      <dsp:spPr>
        <a:xfrm>
          <a:off x="4511633" y="546533"/>
          <a:ext cx="6767449" cy="49558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GB" sz="900" kern="1200" dirty="0"/>
            <a:t>Groups will be invited to take part, Groups will be chosen to host the SSRP Van with Neighbourhood Policing Teams. Dates to be Advised..</a:t>
          </a:r>
        </a:p>
      </dsp:txBody>
      <dsp:txXfrm>
        <a:off x="4511633" y="608481"/>
        <a:ext cx="6581607" cy="371685"/>
      </dsp:txXfrm>
    </dsp:sp>
    <dsp:sp modelId="{EC399189-892D-401F-B742-0604A14EC724}">
      <dsp:nvSpPr>
        <dsp:cNvPr id="0" name=""/>
        <dsp:cNvSpPr/>
      </dsp:nvSpPr>
      <dsp:spPr>
        <a:xfrm>
          <a:off x="0" y="546533"/>
          <a:ext cx="4511633" cy="495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rgbClr val="00B0F0"/>
              </a:solidFill>
            </a:rPr>
            <a:t>APRIL</a:t>
          </a:r>
          <a:r>
            <a:rPr lang="en-GB" sz="2400" kern="1200"/>
            <a:t>       Speed Education Month </a:t>
          </a:r>
          <a:endParaRPr lang="en-GB" sz="2400" kern="1200" dirty="0"/>
        </a:p>
      </dsp:txBody>
      <dsp:txXfrm>
        <a:off x="24192" y="570725"/>
        <a:ext cx="4463249" cy="447196"/>
      </dsp:txXfrm>
    </dsp:sp>
    <dsp:sp modelId="{B7993A2E-D99A-4584-9D3D-EE6FC54A2147}">
      <dsp:nvSpPr>
        <dsp:cNvPr id="0" name=""/>
        <dsp:cNvSpPr/>
      </dsp:nvSpPr>
      <dsp:spPr>
        <a:xfrm>
          <a:off x="4511633" y="1083281"/>
          <a:ext cx="6767449" cy="49558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GB" sz="900" kern="1200"/>
            <a:t>Saturday 30</a:t>
          </a:r>
          <a:r>
            <a:rPr lang="en-GB" sz="900" kern="1200" baseline="30000"/>
            <a:t>th</a:t>
          </a:r>
          <a:r>
            <a:rPr lang="en-GB" sz="900" kern="1200"/>
            <a:t>  May SSRP Team will be at the Memorial Gardens RH10 1EH from 12.00 – 17.00</a:t>
          </a:r>
          <a:r>
            <a:rPr lang="en-GB" sz="700" kern="1200"/>
            <a:t>.</a:t>
          </a:r>
          <a:endParaRPr lang="en-GB" sz="700" kern="1200" dirty="0"/>
        </a:p>
      </dsp:txBody>
      <dsp:txXfrm>
        <a:off x="4511633" y="1145229"/>
        <a:ext cx="6581607" cy="371685"/>
      </dsp:txXfrm>
    </dsp:sp>
    <dsp:sp modelId="{57AD27D4-5AB5-40AB-8248-C75479F60F9D}">
      <dsp:nvSpPr>
        <dsp:cNvPr id="0" name=""/>
        <dsp:cNvSpPr/>
      </dsp:nvSpPr>
      <dsp:spPr>
        <a:xfrm>
          <a:off x="0" y="1091671"/>
          <a:ext cx="4511633" cy="495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rgbClr val="00B0F0"/>
              </a:solidFill>
            </a:rPr>
            <a:t>MAY       </a:t>
          </a:r>
          <a:r>
            <a:rPr lang="en-GB" sz="2400" kern="1200"/>
            <a:t>                               Events  </a:t>
          </a:r>
          <a:endParaRPr lang="en-GB" sz="2400" kern="1200" dirty="0"/>
        </a:p>
      </dsp:txBody>
      <dsp:txXfrm>
        <a:off x="24192" y="1115863"/>
        <a:ext cx="4463249" cy="447196"/>
      </dsp:txXfrm>
    </dsp:sp>
    <dsp:sp modelId="{0CA524D5-A65D-4608-90B1-8007CDCDB39E}">
      <dsp:nvSpPr>
        <dsp:cNvPr id="0" name=""/>
        <dsp:cNvSpPr/>
      </dsp:nvSpPr>
      <dsp:spPr>
        <a:xfrm>
          <a:off x="4511633" y="1653590"/>
          <a:ext cx="6767449" cy="49558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GB" sz="900" kern="1200"/>
            <a:t>Saturday 1</a:t>
          </a:r>
          <a:r>
            <a:rPr lang="en-GB" sz="900" kern="1200" baseline="30000"/>
            <a:t>st</a:t>
          </a:r>
          <a:r>
            <a:rPr lang="en-GB" sz="900" kern="1200"/>
            <a:t> June, Sunday 2</a:t>
          </a:r>
          <a:r>
            <a:rPr lang="en-GB" sz="900" kern="1200" baseline="30000"/>
            <a:t>nd</a:t>
          </a:r>
          <a:r>
            <a:rPr lang="en-GB" sz="900" kern="1200"/>
            <a:t> June Eastbourne 999 we will be at Martello Fields BN21 4EH from 10.00am to 17.00 both day’s.</a:t>
          </a:r>
          <a:endParaRPr lang="en-GB" sz="900" kern="1200" dirty="0"/>
        </a:p>
        <a:p>
          <a:pPr marL="57150" lvl="1" indent="-57150" algn="l" defTabSz="400050">
            <a:lnSpc>
              <a:spcPct val="90000"/>
            </a:lnSpc>
            <a:spcBef>
              <a:spcPct val="0"/>
            </a:spcBef>
            <a:spcAft>
              <a:spcPct val="15000"/>
            </a:spcAft>
            <a:buChar char="•"/>
          </a:pPr>
          <a:r>
            <a:rPr lang="en-GB" sz="900" b="1" kern="1200"/>
            <a:t>Project Edward Launch Nationally  for week commencing 10</a:t>
          </a:r>
          <a:r>
            <a:rPr lang="en-GB" sz="900" b="1" kern="1200" baseline="30000"/>
            <a:t>th</a:t>
          </a:r>
          <a:r>
            <a:rPr lang="en-GB" sz="900" b="1" kern="1200"/>
            <a:t> June all CSW invited to participate during that week SOC to circulate details nearer the time.</a:t>
          </a:r>
          <a:endParaRPr lang="en-GB" sz="900" b="1" kern="1200" dirty="0"/>
        </a:p>
        <a:p>
          <a:pPr marL="57150" lvl="1" indent="-57150" algn="l" defTabSz="311150">
            <a:lnSpc>
              <a:spcPct val="90000"/>
            </a:lnSpc>
            <a:spcBef>
              <a:spcPct val="0"/>
            </a:spcBef>
            <a:spcAft>
              <a:spcPct val="15000"/>
            </a:spcAft>
            <a:buChar char="•"/>
          </a:pPr>
          <a:endParaRPr lang="en-GB" sz="700" kern="1200" dirty="0"/>
        </a:p>
      </dsp:txBody>
      <dsp:txXfrm>
        <a:off x="4511633" y="1715538"/>
        <a:ext cx="6581607" cy="371685"/>
      </dsp:txXfrm>
    </dsp:sp>
    <dsp:sp modelId="{B058CCCA-333C-467B-AC6E-9939CF528355}">
      <dsp:nvSpPr>
        <dsp:cNvPr id="0" name=""/>
        <dsp:cNvSpPr/>
      </dsp:nvSpPr>
      <dsp:spPr>
        <a:xfrm>
          <a:off x="0" y="1636809"/>
          <a:ext cx="4511633" cy="49558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t>JUNE                  Important Events</a:t>
          </a:r>
        </a:p>
      </dsp:txBody>
      <dsp:txXfrm>
        <a:off x="24192" y="1661001"/>
        <a:ext cx="4463249" cy="447196"/>
      </dsp:txXfrm>
    </dsp:sp>
    <dsp:sp modelId="{F106E897-A75A-491E-B7AB-EF5F04345FCB}">
      <dsp:nvSpPr>
        <dsp:cNvPr id="0" name=""/>
        <dsp:cNvSpPr/>
      </dsp:nvSpPr>
      <dsp:spPr>
        <a:xfrm>
          <a:off x="4511633" y="2181948"/>
          <a:ext cx="6767449" cy="49558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GB" sz="900" kern="1200"/>
            <a:t>Goodwood Festival of Speed  Thursday 11</a:t>
          </a:r>
          <a:r>
            <a:rPr lang="en-GB" sz="900" kern="1200" baseline="30000"/>
            <a:t>th</a:t>
          </a:r>
          <a:r>
            <a:rPr lang="en-GB" sz="900" kern="1200"/>
            <a:t> July to Sunday 14</a:t>
          </a:r>
          <a:r>
            <a:rPr lang="en-GB" sz="900" kern="1200" baseline="30000"/>
            <a:t>th</a:t>
          </a:r>
          <a:r>
            <a:rPr lang="en-GB" sz="900" kern="1200"/>
            <a:t> July .</a:t>
          </a:r>
          <a:endParaRPr lang="en-GB" sz="900" kern="1200" dirty="0"/>
        </a:p>
        <a:p>
          <a:pPr marL="57150" lvl="1" indent="-57150" algn="l" defTabSz="400050">
            <a:lnSpc>
              <a:spcPct val="90000"/>
            </a:lnSpc>
            <a:spcBef>
              <a:spcPct val="0"/>
            </a:spcBef>
            <a:spcAft>
              <a:spcPct val="15000"/>
            </a:spcAft>
            <a:buChar char="•"/>
          </a:pPr>
          <a:r>
            <a:rPr lang="en-GB" sz="900" kern="1200" dirty="0"/>
            <a:t>Worthing Fire Station Open Day Saturday 20</a:t>
          </a:r>
          <a:r>
            <a:rPr lang="en-GB" sz="900" kern="1200" baseline="30000" dirty="0"/>
            <a:t>th</a:t>
          </a:r>
          <a:r>
            <a:rPr lang="en-GB" sz="900" kern="1200" dirty="0"/>
            <a:t> July  BN14 7RN 10.00 to 16.00 (Family Day )</a:t>
          </a:r>
        </a:p>
        <a:p>
          <a:pPr marL="57150" lvl="1" indent="-57150" algn="l" defTabSz="400050">
            <a:lnSpc>
              <a:spcPct val="90000"/>
            </a:lnSpc>
            <a:spcBef>
              <a:spcPct val="0"/>
            </a:spcBef>
            <a:spcAft>
              <a:spcPct val="15000"/>
            </a:spcAft>
            <a:buChar char="•"/>
          </a:pPr>
          <a:r>
            <a:rPr lang="en-GB" sz="900" kern="1200" dirty="0"/>
            <a:t>Ardingly Classic Bike Show Sunday 28</a:t>
          </a:r>
          <a:r>
            <a:rPr lang="en-GB" sz="900" kern="1200" baseline="30000" dirty="0"/>
            <a:t>th</a:t>
          </a:r>
          <a:r>
            <a:rPr lang="en-GB" sz="900" kern="1200" dirty="0"/>
            <a:t> July  RH17  6TL 09.00 to 15.00.</a:t>
          </a:r>
        </a:p>
      </dsp:txBody>
      <dsp:txXfrm>
        <a:off x="4511633" y="2243896"/>
        <a:ext cx="6581607" cy="371685"/>
      </dsp:txXfrm>
    </dsp:sp>
    <dsp:sp modelId="{0B57D05F-40A6-4E0B-8528-CCD560E1CC06}">
      <dsp:nvSpPr>
        <dsp:cNvPr id="0" name=""/>
        <dsp:cNvSpPr/>
      </dsp:nvSpPr>
      <dsp:spPr>
        <a:xfrm>
          <a:off x="0" y="2181948"/>
          <a:ext cx="4511633" cy="495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rgbClr val="00B0F0"/>
              </a:solidFill>
            </a:rPr>
            <a:t>JULY </a:t>
          </a:r>
          <a:r>
            <a:rPr lang="en-GB" sz="2400" kern="1200"/>
            <a:t>                      Multiple Events</a:t>
          </a:r>
          <a:endParaRPr lang="en-GB" sz="2400" kern="1200" dirty="0"/>
        </a:p>
      </dsp:txBody>
      <dsp:txXfrm>
        <a:off x="24192" y="2206140"/>
        <a:ext cx="4463249" cy="447196"/>
      </dsp:txXfrm>
    </dsp:sp>
    <dsp:sp modelId="{6C3CE2ED-5522-4413-8C23-BE6F53747BB3}">
      <dsp:nvSpPr>
        <dsp:cNvPr id="0" name=""/>
        <dsp:cNvSpPr/>
      </dsp:nvSpPr>
      <dsp:spPr>
        <a:xfrm>
          <a:off x="4511633" y="2727086"/>
          <a:ext cx="6767449" cy="49558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GB" sz="900" kern="1200" dirty="0" err="1"/>
            <a:t>Truckfest</a:t>
          </a:r>
          <a:r>
            <a:rPr lang="en-GB" sz="900" kern="1200" dirty="0"/>
            <a:t> Ardingly Saturday 17</a:t>
          </a:r>
          <a:r>
            <a:rPr lang="en-GB" sz="900" kern="1200" baseline="30000" dirty="0"/>
            <a:t>th</a:t>
          </a:r>
          <a:r>
            <a:rPr lang="en-GB" sz="900" kern="1200" dirty="0"/>
            <a:t> August RH17 6TL 09.00 to 17.30</a:t>
          </a:r>
        </a:p>
        <a:p>
          <a:pPr marL="57150" lvl="1" indent="-57150" algn="l" defTabSz="311150">
            <a:lnSpc>
              <a:spcPct val="90000"/>
            </a:lnSpc>
            <a:spcBef>
              <a:spcPct val="0"/>
            </a:spcBef>
            <a:spcAft>
              <a:spcPct val="15000"/>
            </a:spcAft>
            <a:buChar char="•"/>
          </a:pPr>
          <a:endParaRPr lang="en-GB" sz="700" kern="1200" dirty="0"/>
        </a:p>
      </dsp:txBody>
      <dsp:txXfrm>
        <a:off x="4511633" y="2789034"/>
        <a:ext cx="6581607" cy="371685"/>
      </dsp:txXfrm>
    </dsp:sp>
    <dsp:sp modelId="{56918946-9C06-4962-BB6F-B783879C37F7}">
      <dsp:nvSpPr>
        <dsp:cNvPr id="0" name=""/>
        <dsp:cNvSpPr/>
      </dsp:nvSpPr>
      <dsp:spPr>
        <a:xfrm>
          <a:off x="0" y="2727086"/>
          <a:ext cx="4511633" cy="495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rgbClr val="00B0F0"/>
              </a:solidFill>
            </a:rPr>
            <a:t>August   </a:t>
          </a:r>
          <a:r>
            <a:rPr lang="en-GB" sz="2400" kern="1200"/>
            <a:t>                                Events</a:t>
          </a:r>
          <a:endParaRPr lang="en-GB" sz="2400" kern="1200" dirty="0"/>
        </a:p>
      </dsp:txBody>
      <dsp:txXfrm>
        <a:off x="24192" y="2751278"/>
        <a:ext cx="4463249" cy="447196"/>
      </dsp:txXfrm>
    </dsp:sp>
    <dsp:sp modelId="{8FE366FB-DE3B-4AFE-A0A9-D0F7B4793AC6}">
      <dsp:nvSpPr>
        <dsp:cNvPr id="0" name=""/>
        <dsp:cNvSpPr/>
      </dsp:nvSpPr>
      <dsp:spPr>
        <a:xfrm>
          <a:off x="4511633" y="3272224"/>
          <a:ext cx="6767449" cy="49558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GB" sz="900" kern="1200"/>
            <a:t>Sunday 1</a:t>
          </a:r>
          <a:r>
            <a:rPr lang="en-GB" sz="900" kern="1200" baseline="30000"/>
            <a:t>st</a:t>
          </a:r>
          <a:r>
            <a:rPr lang="en-GB" sz="900" kern="1200"/>
            <a:t>  Ace Café Brighton Burn Up BN2 1EN from 07.30 to 16.30</a:t>
          </a:r>
          <a:endParaRPr lang="en-GB" sz="900" kern="1200" dirty="0"/>
        </a:p>
        <a:p>
          <a:pPr marL="57150" lvl="1" indent="-57150" algn="l" defTabSz="400050">
            <a:lnSpc>
              <a:spcPct val="90000"/>
            </a:lnSpc>
            <a:spcBef>
              <a:spcPct val="0"/>
            </a:spcBef>
            <a:spcAft>
              <a:spcPct val="15000"/>
            </a:spcAft>
            <a:buChar char="•"/>
          </a:pPr>
          <a:r>
            <a:rPr lang="en-GB" sz="900" kern="1200"/>
            <a:t>Speed Education, Steve O’Connell will invite CSW Groups to  engage with the </a:t>
          </a:r>
          <a:r>
            <a:rPr lang="en-GB" sz="700" kern="1200"/>
            <a:t>Casualty  Reduction Team from SSRP and Neighbourhood Policing Teams.</a:t>
          </a:r>
          <a:endParaRPr lang="en-GB" sz="700" kern="1200" dirty="0"/>
        </a:p>
        <a:p>
          <a:pPr marL="57150" lvl="1" indent="-57150" algn="l" defTabSz="400050">
            <a:lnSpc>
              <a:spcPct val="90000"/>
            </a:lnSpc>
            <a:spcBef>
              <a:spcPct val="0"/>
            </a:spcBef>
            <a:spcAft>
              <a:spcPct val="15000"/>
            </a:spcAft>
            <a:buChar char="•"/>
          </a:pPr>
          <a:r>
            <a:rPr lang="en-GB" sz="900" kern="1200"/>
            <a:t>Sunday 22</a:t>
          </a:r>
          <a:r>
            <a:rPr lang="en-GB" sz="900" kern="1200" baseline="30000"/>
            <a:t>nd</a:t>
          </a:r>
          <a:r>
            <a:rPr lang="en-GB" sz="900" kern="1200"/>
            <a:t>  Lancing Motor Show BN15 8HT 08.00 to 17.30</a:t>
          </a:r>
          <a:r>
            <a:rPr lang="en-GB" sz="700" kern="1200"/>
            <a:t>.</a:t>
          </a:r>
          <a:endParaRPr lang="en-GB" sz="700" kern="1200" dirty="0"/>
        </a:p>
      </dsp:txBody>
      <dsp:txXfrm>
        <a:off x="4511633" y="3334172"/>
        <a:ext cx="6581607" cy="371685"/>
      </dsp:txXfrm>
    </dsp:sp>
    <dsp:sp modelId="{BEB44E76-C676-465A-AC1C-115190CAAA70}">
      <dsp:nvSpPr>
        <dsp:cNvPr id="0" name=""/>
        <dsp:cNvSpPr/>
      </dsp:nvSpPr>
      <dsp:spPr>
        <a:xfrm>
          <a:off x="0" y="3272224"/>
          <a:ext cx="4511633" cy="495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rgbClr val="00B0F0"/>
              </a:solidFill>
            </a:rPr>
            <a:t> September            </a:t>
          </a:r>
          <a:r>
            <a:rPr lang="en-GB" sz="2400" kern="1200"/>
            <a:t>Multiple Events </a:t>
          </a:r>
          <a:endParaRPr lang="en-GB" sz="2400" kern="1200" dirty="0"/>
        </a:p>
      </dsp:txBody>
      <dsp:txXfrm>
        <a:off x="24192" y="3296416"/>
        <a:ext cx="4463249" cy="447196"/>
      </dsp:txXfrm>
    </dsp:sp>
    <dsp:sp modelId="{A1368101-AB5F-4085-9CD3-17E829BBDA17}">
      <dsp:nvSpPr>
        <dsp:cNvPr id="0" name=""/>
        <dsp:cNvSpPr/>
      </dsp:nvSpPr>
      <dsp:spPr>
        <a:xfrm>
          <a:off x="4511633" y="3817362"/>
          <a:ext cx="6767449" cy="49558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n-GB" sz="900" kern="1200"/>
            <a:t>Sunday 27</a:t>
          </a:r>
          <a:r>
            <a:rPr lang="en-GB" sz="900" kern="1200" baseline="30000"/>
            <a:t>th</a:t>
          </a:r>
          <a:r>
            <a:rPr lang="en-GB" sz="900" kern="1200"/>
            <a:t> Ardingly Classic Bike Show  RH17 6</a:t>
          </a:r>
          <a:r>
            <a:rPr lang="en-GB" sz="900" kern="1200" baseline="30000"/>
            <a:t>TH</a:t>
          </a:r>
          <a:r>
            <a:rPr lang="en-GB" sz="900" kern="1200"/>
            <a:t> from 09.00 to 15.00.</a:t>
          </a:r>
          <a:endParaRPr lang="en-GB" sz="900" kern="1200" dirty="0"/>
        </a:p>
      </dsp:txBody>
      <dsp:txXfrm>
        <a:off x="4511633" y="3879310"/>
        <a:ext cx="6581607" cy="371685"/>
      </dsp:txXfrm>
    </dsp:sp>
    <dsp:sp modelId="{C423ECD2-13AA-4695-8BA7-5ADA9E9652C5}">
      <dsp:nvSpPr>
        <dsp:cNvPr id="0" name=""/>
        <dsp:cNvSpPr/>
      </dsp:nvSpPr>
      <dsp:spPr>
        <a:xfrm>
          <a:off x="0" y="3817362"/>
          <a:ext cx="4511633" cy="495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rgbClr val="00B0F0"/>
              </a:solidFill>
            </a:rPr>
            <a:t> October                                 </a:t>
          </a:r>
          <a:r>
            <a:rPr lang="en-GB" sz="2400" kern="1200"/>
            <a:t> Events </a:t>
          </a:r>
          <a:endParaRPr lang="en-GB" sz="2400" kern="1200" dirty="0"/>
        </a:p>
      </dsp:txBody>
      <dsp:txXfrm>
        <a:off x="24192" y="3841554"/>
        <a:ext cx="4463249" cy="4471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2145C-0C8C-44D6-BA83-3D7EF37C1CA4}">
      <dsp:nvSpPr>
        <dsp:cNvPr id="0" name=""/>
        <dsp:cNvSpPr/>
      </dsp:nvSpPr>
      <dsp:spPr>
        <a:xfrm rot="5400000">
          <a:off x="350250" y="1658245"/>
          <a:ext cx="1306830" cy="1487779"/>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C73120-3F53-4C6C-A68C-A636181E3166}">
      <dsp:nvSpPr>
        <dsp:cNvPr id="0" name=""/>
        <dsp:cNvSpPr/>
      </dsp:nvSpPr>
      <dsp:spPr>
        <a:xfrm>
          <a:off x="21443" y="209597"/>
          <a:ext cx="2199932" cy="15398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Sign need Identified</a:t>
          </a:r>
        </a:p>
        <a:p>
          <a:pPr marL="0" lvl="0" indent="0" algn="ctr" defTabSz="444500">
            <a:lnSpc>
              <a:spcPct val="90000"/>
            </a:lnSpc>
            <a:spcBef>
              <a:spcPct val="0"/>
            </a:spcBef>
            <a:spcAft>
              <a:spcPct val="35000"/>
            </a:spcAft>
            <a:buNone/>
          </a:pPr>
          <a:r>
            <a:rPr lang="en-GB" sz="1000" kern="1200" dirty="0"/>
            <a:t>Report to be made via Parish / Town Council or CSW Coordinator to </a:t>
          </a:r>
          <a:r>
            <a:rPr lang="en-GB" sz="900" b="1" kern="1200" dirty="0">
              <a:solidFill>
                <a:srgbClr val="92D050"/>
              </a:solidFill>
              <a:hlinkClick xmlns:r="http://schemas.openxmlformats.org/officeDocument/2006/relationships" r:id="rId1">
                <a:extLst>
                  <a:ext uri="{A12FA001-AC4F-418D-AE19-62706E023703}">
                    <ahyp:hlinkClr xmlns:ahyp="http://schemas.microsoft.com/office/drawing/2018/hyperlinkcolor" val="tx"/>
                  </a:ext>
                </a:extLst>
              </a:hlinkClick>
            </a:rPr>
            <a:t>roads.communications@sussex.police.uk</a:t>
          </a:r>
          <a:endParaRPr lang="en-GB" sz="900" b="1" kern="1200" dirty="0">
            <a:solidFill>
              <a:srgbClr val="92D050"/>
            </a:solidFill>
          </a:endParaRPr>
        </a:p>
        <a:p>
          <a:pPr marL="0" lvl="0" indent="0" algn="ctr" defTabSz="444500">
            <a:lnSpc>
              <a:spcPct val="90000"/>
            </a:lnSpc>
            <a:spcBef>
              <a:spcPct val="0"/>
            </a:spcBef>
            <a:spcAft>
              <a:spcPct val="35000"/>
            </a:spcAft>
            <a:buNone/>
          </a:pPr>
          <a:r>
            <a:rPr lang="en-GB" sz="900" b="1" kern="1200" dirty="0"/>
            <a:t>Rationale  and what 3 words location to be included.</a:t>
          </a:r>
        </a:p>
      </dsp:txBody>
      <dsp:txXfrm>
        <a:off x="96627" y="284781"/>
        <a:ext cx="2049564" cy="1389513"/>
      </dsp:txXfrm>
    </dsp:sp>
    <dsp:sp modelId="{A9774939-8C7E-440D-A782-72B03C293CE2}">
      <dsp:nvSpPr>
        <dsp:cNvPr id="0" name=""/>
        <dsp:cNvSpPr/>
      </dsp:nvSpPr>
      <dsp:spPr>
        <a:xfrm>
          <a:off x="2203952" y="356460"/>
          <a:ext cx="1600021" cy="124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a:t>REPORT</a:t>
          </a:r>
        </a:p>
      </dsp:txBody>
      <dsp:txXfrm>
        <a:off x="2203952" y="356460"/>
        <a:ext cx="1600021" cy="1244600"/>
      </dsp:txXfrm>
    </dsp:sp>
    <dsp:sp modelId="{8381E360-9664-4965-9A9D-637D70CADDC5}">
      <dsp:nvSpPr>
        <dsp:cNvPr id="0" name=""/>
        <dsp:cNvSpPr/>
      </dsp:nvSpPr>
      <dsp:spPr>
        <a:xfrm rot="5400000">
          <a:off x="2174228" y="3388040"/>
          <a:ext cx="1306830" cy="1487779"/>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3C20A4-8D08-4E73-B1D9-0A41658758A3}">
      <dsp:nvSpPr>
        <dsp:cNvPr id="0" name=""/>
        <dsp:cNvSpPr/>
      </dsp:nvSpPr>
      <dsp:spPr>
        <a:xfrm>
          <a:off x="1827997" y="1939392"/>
          <a:ext cx="2199932" cy="15398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Triage Board will consider the application, the Board meets once per month, decision will be directed to complainant. Triage Board decision is Final.</a:t>
          </a:r>
        </a:p>
      </dsp:txBody>
      <dsp:txXfrm>
        <a:off x="1903181" y="2014576"/>
        <a:ext cx="2049564" cy="1389513"/>
      </dsp:txXfrm>
    </dsp:sp>
    <dsp:sp modelId="{60E67E2D-1A1F-428F-ADD0-8D604187E8E7}">
      <dsp:nvSpPr>
        <dsp:cNvPr id="0" name=""/>
        <dsp:cNvSpPr/>
      </dsp:nvSpPr>
      <dsp:spPr>
        <a:xfrm>
          <a:off x="4027930" y="2086255"/>
          <a:ext cx="1600021" cy="124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a:t>Triage Board Approval</a:t>
          </a:r>
        </a:p>
      </dsp:txBody>
      <dsp:txXfrm>
        <a:off x="4027930" y="2086255"/>
        <a:ext cx="1600021" cy="1244600"/>
      </dsp:txXfrm>
    </dsp:sp>
    <dsp:sp modelId="{C0ABD1A8-0FB5-4EBE-ACAB-E3350049EFA1}">
      <dsp:nvSpPr>
        <dsp:cNvPr id="0" name=""/>
        <dsp:cNvSpPr/>
      </dsp:nvSpPr>
      <dsp:spPr>
        <a:xfrm>
          <a:off x="3651975" y="3669187"/>
          <a:ext cx="2199932" cy="15398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The chosen sign (Check Your Speed Before We Do , SSRP Slow Down Signs) will be placed (</a:t>
          </a:r>
          <a:r>
            <a:rPr lang="en-GB" sz="1000" kern="1200" dirty="0" err="1"/>
            <a:t>Corex</a:t>
          </a:r>
          <a:r>
            <a:rPr lang="en-GB" sz="1000" kern="1200" dirty="0"/>
            <a:t> Boards A3) for the duration of 3 months only under temporary sign legislation after which they are to be removed. Police Speed Check Area may stay up whilst there is an active group.</a:t>
          </a:r>
        </a:p>
      </dsp:txBody>
      <dsp:txXfrm>
        <a:off x="3727159" y="3744371"/>
        <a:ext cx="2049564" cy="1389513"/>
      </dsp:txXfrm>
    </dsp:sp>
    <dsp:sp modelId="{B77B935A-0971-416D-822A-E751717E12AE}">
      <dsp:nvSpPr>
        <dsp:cNvPr id="0" name=""/>
        <dsp:cNvSpPr/>
      </dsp:nvSpPr>
      <dsp:spPr>
        <a:xfrm>
          <a:off x="5851907" y="3816050"/>
          <a:ext cx="1600021" cy="124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Installation</a:t>
          </a:r>
        </a:p>
      </dsp:txBody>
      <dsp:txXfrm>
        <a:off x="5851907" y="3816050"/>
        <a:ext cx="1600021" cy="12446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54097E-B3FF-49C4-BF3C-8A6B6A5CCA3E}">
      <dsp:nvSpPr>
        <dsp:cNvPr id="0" name=""/>
        <dsp:cNvSpPr/>
      </dsp:nvSpPr>
      <dsp:spPr>
        <a:xfrm>
          <a:off x="7143" y="10538"/>
          <a:ext cx="2135187" cy="18283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To Request log into CSW Online go to sites then site wizard (Instructions under the help button).</a:t>
          </a:r>
        </a:p>
      </dsp:txBody>
      <dsp:txXfrm>
        <a:off x="60695" y="64090"/>
        <a:ext cx="2028083" cy="1721280"/>
      </dsp:txXfrm>
    </dsp:sp>
    <dsp:sp modelId="{4AB4E2D5-E967-4C04-9618-80CEBDDCA05E}">
      <dsp:nvSpPr>
        <dsp:cNvPr id="0" name=""/>
        <dsp:cNvSpPr/>
      </dsp:nvSpPr>
      <dsp:spPr>
        <a:xfrm>
          <a:off x="2355850" y="659967"/>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2355850" y="765872"/>
        <a:ext cx="316861" cy="317716"/>
      </dsp:txXfrm>
    </dsp:sp>
    <dsp:sp modelId="{367CF4B7-9C01-46B5-9DB1-2C74F592E964}">
      <dsp:nvSpPr>
        <dsp:cNvPr id="0" name=""/>
        <dsp:cNvSpPr/>
      </dsp:nvSpPr>
      <dsp:spPr>
        <a:xfrm>
          <a:off x="2996406" y="10538"/>
          <a:ext cx="2135187" cy="18283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Email </a:t>
          </a:r>
          <a:r>
            <a:rPr lang="en-GB" sz="1600" kern="1200" dirty="0">
              <a:solidFill>
                <a:srgbClr val="92D050"/>
              </a:solidFill>
              <a:hlinkClick xmlns:r="http://schemas.openxmlformats.org/officeDocument/2006/relationships" r:id="rId1">
                <a:extLst>
                  <a:ext uri="{A12FA001-AC4F-418D-AE19-62706E023703}">
                    <ahyp:hlinkClr xmlns:ahyp="http://schemas.microsoft.com/office/drawing/2018/hyperlinkcolor" val="tx"/>
                  </a:ext>
                </a:extLst>
              </a:hlinkClick>
            </a:rPr>
            <a:t>CSW@sussex.police.uk</a:t>
          </a:r>
          <a:r>
            <a:rPr lang="en-GB" sz="1600" kern="1200" dirty="0">
              <a:solidFill>
                <a:srgbClr val="92D050"/>
              </a:solidFill>
            </a:rPr>
            <a:t> </a:t>
          </a:r>
          <a:r>
            <a:rPr lang="en-GB" sz="1600" kern="1200" dirty="0"/>
            <a:t>once the site is entered for attention of </a:t>
          </a:r>
          <a:r>
            <a:rPr lang="en-GB" sz="1600" kern="1200" dirty="0" err="1"/>
            <a:t>SteveO’Connell</a:t>
          </a:r>
          <a:r>
            <a:rPr lang="en-GB" sz="1600" kern="1200" dirty="0"/>
            <a:t> to risk assess.</a:t>
          </a:r>
        </a:p>
      </dsp:txBody>
      <dsp:txXfrm>
        <a:off x="3049958" y="64090"/>
        <a:ext cx="2028083" cy="1721280"/>
      </dsp:txXfrm>
    </dsp:sp>
    <dsp:sp modelId="{2FF37216-6C9D-47DD-96EB-E35065D05213}">
      <dsp:nvSpPr>
        <dsp:cNvPr id="0" name=""/>
        <dsp:cNvSpPr/>
      </dsp:nvSpPr>
      <dsp:spPr>
        <a:xfrm>
          <a:off x="5345112" y="659967"/>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5345112" y="765872"/>
        <a:ext cx="316861" cy="317716"/>
      </dsp:txXfrm>
    </dsp:sp>
    <dsp:sp modelId="{02899DCE-2AC6-49C0-A269-2EA3B3C0CBAC}">
      <dsp:nvSpPr>
        <dsp:cNvPr id="0" name=""/>
        <dsp:cNvSpPr/>
      </dsp:nvSpPr>
      <dsp:spPr>
        <a:xfrm>
          <a:off x="5985668" y="10538"/>
          <a:ext cx="2135187" cy="18283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Risk assessment may take up to 14days at busy periods, once approved you will be emailed, it will then turn green in your sites tab.</a:t>
          </a:r>
        </a:p>
      </dsp:txBody>
      <dsp:txXfrm>
        <a:off x="6039220" y="64090"/>
        <a:ext cx="2028083" cy="17212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50B9B-5E7E-4F17-90B5-BF761BDB347B}">
      <dsp:nvSpPr>
        <dsp:cNvPr id="0" name=""/>
        <dsp:cNvSpPr/>
      </dsp:nvSpPr>
      <dsp:spPr>
        <a:xfrm>
          <a:off x="7143" y="712936"/>
          <a:ext cx="2135187" cy="1401216"/>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Each Direction = One site Entry, if you want both directions it needs to be entered twice, once for each direction.</a:t>
          </a:r>
        </a:p>
      </dsp:txBody>
      <dsp:txXfrm>
        <a:off x="48183" y="753976"/>
        <a:ext cx="2053107" cy="1319136"/>
      </dsp:txXfrm>
    </dsp:sp>
    <dsp:sp modelId="{0D9A7A62-970D-411A-B7E0-B0AD9636D3C5}">
      <dsp:nvSpPr>
        <dsp:cNvPr id="0" name=""/>
        <dsp:cNvSpPr/>
      </dsp:nvSpPr>
      <dsp:spPr>
        <a:xfrm>
          <a:off x="2355850" y="1148781"/>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a:off x="2355850" y="1254686"/>
        <a:ext cx="316861" cy="317716"/>
      </dsp:txXfrm>
    </dsp:sp>
    <dsp:sp modelId="{F82DC41A-7F8E-45A0-9ADD-4C4D037F8DE8}">
      <dsp:nvSpPr>
        <dsp:cNvPr id="0" name=""/>
        <dsp:cNvSpPr/>
      </dsp:nvSpPr>
      <dsp:spPr>
        <a:xfrm>
          <a:off x="2996406" y="712936"/>
          <a:ext cx="2135187" cy="1401216"/>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You should stand on the side of the road you are monitoring with traffic heading towards you unless your site is Multipoint Risk Assessed.</a:t>
          </a:r>
        </a:p>
      </dsp:txBody>
      <dsp:txXfrm>
        <a:off x="3037446" y="753976"/>
        <a:ext cx="2053107" cy="1319136"/>
      </dsp:txXfrm>
    </dsp:sp>
    <dsp:sp modelId="{68389FB3-758F-4FB4-8A91-EC56CF8D6866}">
      <dsp:nvSpPr>
        <dsp:cNvPr id="0" name=""/>
        <dsp:cNvSpPr/>
      </dsp:nvSpPr>
      <dsp:spPr>
        <a:xfrm>
          <a:off x="5345112" y="1148781"/>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a:off x="5345112" y="1254686"/>
        <a:ext cx="316861" cy="317716"/>
      </dsp:txXfrm>
    </dsp:sp>
    <dsp:sp modelId="{050A0F06-D7BA-4565-89C3-E10893C0CFBE}">
      <dsp:nvSpPr>
        <dsp:cNvPr id="0" name=""/>
        <dsp:cNvSpPr/>
      </dsp:nvSpPr>
      <dsp:spPr>
        <a:xfrm>
          <a:off x="5985668" y="712936"/>
          <a:ext cx="2135187" cy="1401216"/>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If using Multipoint remember each vehicle you record must be given a direction on the input form.</a:t>
          </a:r>
        </a:p>
      </dsp:txBody>
      <dsp:txXfrm>
        <a:off x="6026708" y="753976"/>
        <a:ext cx="2053107" cy="131913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E5FE1-E37C-EE04-8DE8-396D31DE0B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0714EB-2A6B-493F-1C9A-323F60EF36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5322835-B447-A70E-BBA4-87BA0459C98B}"/>
              </a:ext>
            </a:extLst>
          </p:cNvPr>
          <p:cNvSpPr>
            <a:spLocks noGrp="1"/>
          </p:cNvSpPr>
          <p:nvPr>
            <p:ph type="dt" sz="half" idx="10"/>
          </p:nvPr>
        </p:nvSpPr>
        <p:spPr/>
        <p:txBody>
          <a:bodyPr/>
          <a:lstStyle/>
          <a:p>
            <a:fld id="{7BEBFD87-4D2C-4CCE-B471-4314B079C839}" type="datetimeFigureOut">
              <a:rPr lang="en-GB" smtClean="0"/>
              <a:t>05/03/2024</a:t>
            </a:fld>
            <a:endParaRPr lang="en-GB"/>
          </a:p>
        </p:txBody>
      </p:sp>
      <p:sp>
        <p:nvSpPr>
          <p:cNvPr id="5" name="Footer Placeholder 4">
            <a:extLst>
              <a:ext uri="{FF2B5EF4-FFF2-40B4-BE49-F238E27FC236}">
                <a16:creationId xmlns:a16="http://schemas.microsoft.com/office/drawing/2014/main" id="{66F67373-537B-9361-FB00-FB07D6E086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FCE448-FB0A-5ED9-4D67-C254D3B33F42}"/>
              </a:ext>
            </a:extLst>
          </p:cNvPr>
          <p:cNvSpPr>
            <a:spLocks noGrp="1"/>
          </p:cNvSpPr>
          <p:nvPr>
            <p:ph type="sldNum" sz="quarter" idx="12"/>
          </p:nvPr>
        </p:nvSpPr>
        <p:spPr/>
        <p:txBody>
          <a:bodyPr/>
          <a:lstStyle/>
          <a:p>
            <a:fld id="{E0B20DD9-69C0-44E1-930B-585C649172DC}" type="slidenum">
              <a:rPr lang="en-GB" smtClean="0"/>
              <a:t>‹#›</a:t>
            </a:fld>
            <a:endParaRPr lang="en-GB"/>
          </a:p>
        </p:txBody>
      </p:sp>
    </p:spTree>
    <p:extLst>
      <p:ext uri="{BB962C8B-B14F-4D97-AF65-F5344CB8AC3E}">
        <p14:creationId xmlns:p14="http://schemas.microsoft.com/office/powerpoint/2010/main" val="898859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D2305-3BFE-4956-322B-71DBAF3CFF9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FDF86C-E76C-0650-12C1-1B475B00DE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497943-6649-18DF-C292-75260DC08574}"/>
              </a:ext>
            </a:extLst>
          </p:cNvPr>
          <p:cNvSpPr>
            <a:spLocks noGrp="1"/>
          </p:cNvSpPr>
          <p:nvPr>
            <p:ph type="dt" sz="half" idx="10"/>
          </p:nvPr>
        </p:nvSpPr>
        <p:spPr/>
        <p:txBody>
          <a:bodyPr/>
          <a:lstStyle/>
          <a:p>
            <a:fld id="{7BEBFD87-4D2C-4CCE-B471-4314B079C839}" type="datetimeFigureOut">
              <a:rPr lang="en-GB" smtClean="0"/>
              <a:t>05/03/2024</a:t>
            </a:fld>
            <a:endParaRPr lang="en-GB"/>
          </a:p>
        </p:txBody>
      </p:sp>
      <p:sp>
        <p:nvSpPr>
          <p:cNvPr id="5" name="Footer Placeholder 4">
            <a:extLst>
              <a:ext uri="{FF2B5EF4-FFF2-40B4-BE49-F238E27FC236}">
                <a16:creationId xmlns:a16="http://schemas.microsoft.com/office/drawing/2014/main" id="{8B3E1FF0-1EA8-07C7-56DB-7A9F7E0C7F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DF30FD-6432-A346-8120-2A3AF1BC4B18}"/>
              </a:ext>
            </a:extLst>
          </p:cNvPr>
          <p:cNvSpPr>
            <a:spLocks noGrp="1"/>
          </p:cNvSpPr>
          <p:nvPr>
            <p:ph type="sldNum" sz="quarter" idx="12"/>
          </p:nvPr>
        </p:nvSpPr>
        <p:spPr/>
        <p:txBody>
          <a:bodyPr/>
          <a:lstStyle/>
          <a:p>
            <a:fld id="{E0B20DD9-69C0-44E1-930B-585C649172DC}" type="slidenum">
              <a:rPr lang="en-GB" smtClean="0"/>
              <a:t>‹#›</a:t>
            </a:fld>
            <a:endParaRPr lang="en-GB"/>
          </a:p>
        </p:txBody>
      </p:sp>
    </p:spTree>
    <p:extLst>
      <p:ext uri="{BB962C8B-B14F-4D97-AF65-F5344CB8AC3E}">
        <p14:creationId xmlns:p14="http://schemas.microsoft.com/office/powerpoint/2010/main" val="2285906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FAE046-5AA6-95CF-01BD-EF8459C084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C3F346-C6FC-9312-1A45-75ADD52781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3637A5-0A4D-A739-50B8-19C7BF4E6D3D}"/>
              </a:ext>
            </a:extLst>
          </p:cNvPr>
          <p:cNvSpPr>
            <a:spLocks noGrp="1"/>
          </p:cNvSpPr>
          <p:nvPr>
            <p:ph type="dt" sz="half" idx="10"/>
          </p:nvPr>
        </p:nvSpPr>
        <p:spPr/>
        <p:txBody>
          <a:bodyPr/>
          <a:lstStyle/>
          <a:p>
            <a:fld id="{7BEBFD87-4D2C-4CCE-B471-4314B079C839}" type="datetimeFigureOut">
              <a:rPr lang="en-GB" smtClean="0"/>
              <a:t>05/03/2024</a:t>
            </a:fld>
            <a:endParaRPr lang="en-GB"/>
          </a:p>
        </p:txBody>
      </p:sp>
      <p:sp>
        <p:nvSpPr>
          <p:cNvPr id="5" name="Footer Placeholder 4">
            <a:extLst>
              <a:ext uri="{FF2B5EF4-FFF2-40B4-BE49-F238E27FC236}">
                <a16:creationId xmlns:a16="http://schemas.microsoft.com/office/drawing/2014/main" id="{F86CBAD2-69D6-5098-68BC-4EE3B8DAB2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86A048-5A5C-3931-6259-D73C3078490E}"/>
              </a:ext>
            </a:extLst>
          </p:cNvPr>
          <p:cNvSpPr>
            <a:spLocks noGrp="1"/>
          </p:cNvSpPr>
          <p:nvPr>
            <p:ph type="sldNum" sz="quarter" idx="12"/>
          </p:nvPr>
        </p:nvSpPr>
        <p:spPr/>
        <p:txBody>
          <a:bodyPr/>
          <a:lstStyle/>
          <a:p>
            <a:fld id="{E0B20DD9-69C0-44E1-930B-585C649172DC}" type="slidenum">
              <a:rPr lang="en-GB" smtClean="0"/>
              <a:t>‹#›</a:t>
            </a:fld>
            <a:endParaRPr lang="en-GB"/>
          </a:p>
        </p:txBody>
      </p:sp>
    </p:spTree>
    <p:extLst>
      <p:ext uri="{BB962C8B-B14F-4D97-AF65-F5344CB8AC3E}">
        <p14:creationId xmlns:p14="http://schemas.microsoft.com/office/powerpoint/2010/main" val="1944787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8EAD4-BFEE-ADEF-DFE5-0F93013349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9A5062-BDEF-1990-F365-E5FC21E7EE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7F9877-5C99-E9D6-6910-AE047E9083BC}"/>
              </a:ext>
            </a:extLst>
          </p:cNvPr>
          <p:cNvSpPr>
            <a:spLocks noGrp="1"/>
          </p:cNvSpPr>
          <p:nvPr>
            <p:ph type="dt" sz="half" idx="10"/>
          </p:nvPr>
        </p:nvSpPr>
        <p:spPr/>
        <p:txBody>
          <a:bodyPr/>
          <a:lstStyle/>
          <a:p>
            <a:fld id="{7BEBFD87-4D2C-4CCE-B471-4314B079C839}" type="datetimeFigureOut">
              <a:rPr lang="en-GB" smtClean="0"/>
              <a:t>05/03/2024</a:t>
            </a:fld>
            <a:endParaRPr lang="en-GB"/>
          </a:p>
        </p:txBody>
      </p:sp>
      <p:sp>
        <p:nvSpPr>
          <p:cNvPr id="5" name="Footer Placeholder 4">
            <a:extLst>
              <a:ext uri="{FF2B5EF4-FFF2-40B4-BE49-F238E27FC236}">
                <a16:creationId xmlns:a16="http://schemas.microsoft.com/office/drawing/2014/main" id="{30DA1034-A94E-AFE6-018D-E1B9D901FA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D619F5-0FD8-1F58-8DB9-55F27D106747}"/>
              </a:ext>
            </a:extLst>
          </p:cNvPr>
          <p:cNvSpPr>
            <a:spLocks noGrp="1"/>
          </p:cNvSpPr>
          <p:nvPr>
            <p:ph type="sldNum" sz="quarter" idx="12"/>
          </p:nvPr>
        </p:nvSpPr>
        <p:spPr/>
        <p:txBody>
          <a:bodyPr/>
          <a:lstStyle/>
          <a:p>
            <a:fld id="{E0B20DD9-69C0-44E1-930B-585C649172DC}" type="slidenum">
              <a:rPr lang="en-GB" smtClean="0"/>
              <a:t>‹#›</a:t>
            </a:fld>
            <a:endParaRPr lang="en-GB"/>
          </a:p>
        </p:txBody>
      </p:sp>
    </p:spTree>
    <p:extLst>
      <p:ext uri="{BB962C8B-B14F-4D97-AF65-F5344CB8AC3E}">
        <p14:creationId xmlns:p14="http://schemas.microsoft.com/office/powerpoint/2010/main" val="2405198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337F2-94F1-002A-0836-C2E71DBD6E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730722-8F95-0D41-2A50-B73CF258BB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4ACFEB-847F-9D3C-6AE7-A328A0D97D32}"/>
              </a:ext>
            </a:extLst>
          </p:cNvPr>
          <p:cNvSpPr>
            <a:spLocks noGrp="1"/>
          </p:cNvSpPr>
          <p:nvPr>
            <p:ph type="dt" sz="half" idx="10"/>
          </p:nvPr>
        </p:nvSpPr>
        <p:spPr/>
        <p:txBody>
          <a:bodyPr/>
          <a:lstStyle/>
          <a:p>
            <a:fld id="{7BEBFD87-4D2C-4CCE-B471-4314B079C839}" type="datetimeFigureOut">
              <a:rPr lang="en-GB" smtClean="0"/>
              <a:t>05/03/2024</a:t>
            </a:fld>
            <a:endParaRPr lang="en-GB"/>
          </a:p>
        </p:txBody>
      </p:sp>
      <p:sp>
        <p:nvSpPr>
          <p:cNvPr id="5" name="Footer Placeholder 4">
            <a:extLst>
              <a:ext uri="{FF2B5EF4-FFF2-40B4-BE49-F238E27FC236}">
                <a16:creationId xmlns:a16="http://schemas.microsoft.com/office/drawing/2014/main" id="{751B90A5-EA39-818F-2012-0F6AB5E835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08815-1C7C-D582-9C3C-3DD2F0CCA372}"/>
              </a:ext>
            </a:extLst>
          </p:cNvPr>
          <p:cNvSpPr>
            <a:spLocks noGrp="1"/>
          </p:cNvSpPr>
          <p:nvPr>
            <p:ph type="sldNum" sz="quarter" idx="12"/>
          </p:nvPr>
        </p:nvSpPr>
        <p:spPr/>
        <p:txBody>
          <a:bodyPr/>
          <a:lstStyle/>
          <a:p>
            <a:fld id="{E0B20DD9-69C0-44E1-930B-585C649172DC}" type="slidenum">
              <a:rPr lang="en-GB" smtClean="0"/>
              <a:t>‹#›</a:t>
            </a:fld>
            <a:endParaRPr lang="en-GB"/>
          </a:p>
        </p:txBody>
      </p:sp>
    </p:spTree>
    <p:extLst>
      <p:ext uri="{BB962C8B-B14F-4D97-AF65-F5344CB8AC3E}">
        <p14:creationId xmlns:p14="http://schemas.microsoft.com/office/powerpoint/2010/main" val="895862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336CE-9428-9BBE-5E5F-FBE3683D89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B70A8-C2A6-B03D-3467-CE6225E80F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DB6E70-1823-5C8A-9524-ED0E9A4599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0464037-0F07-2DFC-BC93-A0790FE6A64F}"/>
              </a:ext>
            </a:extLst>
          </p:cNvPr>
          <p:cNvSpPr>
            <a:spLocks noGrp="1"/>
          </p:cNvSpPr>
          <p:nvPr>
            <p:ph type="dt" sz="half" idx="10"/>
          </p:nvPr>
        </p:nvSpPr>
        <p:spPr/>
        <p:txBody>
          <a:bodyPr/>
          <a:lstStyle/>
          <a:p>
            <a:fld id="{7BEBFD87-4D2C-4CCE-B471-4314B079C839}" type="datetimeFigureOut">
              <a:rPr lang="en-GB" smtClean="0"/>
              <a:t>05/03/2024</a:t>
            </a:fld>
            <a:endParaRPr lang="en-GB"/>
          </a:p>
        </p:txBody>
      </p:sp>
      <p:sp>
        <p:nvSpPr>
          <p:cNvPr id="6" name="Footer Placeholder 5">
            <a:extLst>
              <a:ext uri="{FF2B5EF4-FFF2-40B4-BE49-F238E27FC236}">
                <a16:creationId xmlns:a16="http://schemas.microsoft.com/office/drawing/2014/main" id="{7D8F8D5A-9C0D-6EE3-33E2-C0F6022E32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C52134-D8D5-E53D-EDC1-2CA8B56D2270}"/>
              </a:ext>
            </a:extLst>
          </p:cNvPr>
          <p:cNvSpPr>
            <a:spLocks noGrp="1"/>
          </p:cNvSpPr>
          <p:nvPr>
            <p:ph type="sldNum" sz="quarter" idx="12"/>
          </p:nvPr>
        </p:nvSpPr>
        <p:spPr/>
        <p:txBody>
          <a:bodyPr/>
          <a:lstStyle/>
          <a:p>
            <a:fld id="{E0B20DD9-69C0-44E1-930B-585C649172DC}" type="slidenum">
              <a:rPr lang="en-GB" smtClean="0"/>
              <a:t>‹#›</a:t>
            </a:fld>
            <a:endParaRPr lang="en-GB"/>
          </a:p>
        </p:txBody>
      </p:sp>
    </p:spTree>
    <p:extLst>
      <p:ext uri="{BB962C8B-B14F-4D97-AF65-F5344CB8AC3E}">
        <p14:creationId xmlns:p14="http://schemas.microsoft.com/office/powerpoint/2010/main" val="375897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16CE6-EB16-A9F6-3B69-58A4268839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89A4C3-1C20-0662-9C4A-359D0FCDE6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D7EF5F-3C44-0665-0C93-AD907A3B4D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F277FD8-42B3-2298-4329-CAD8C620B2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AA18E8-A683-D053-2872-DD6B2872B4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20A7CC-0243-772C-B4D5-CA52332369F3}"/>
              </a:ext>
            </a:extLst>
          </p:cNvPr>
          <p:cNvSpPr>
            <a:spLocks noGrp="1"/>
          </p:cNvSpPr>
          <p:nvPr>
            <p:ph type="dt" sz="half" idx="10"/>
          </p:nvPr>
        </p:nvSpPr>
        <p:spPr/>
        <p:txBody>
          <a:bodyPr/>
          <a:lstStyle/>
          <a:p>
            <a:fld id="{7BEBFD87-4D2C-4CCE-B471-4314B079C839}" type="datetimeFigureOut">
              <a:rPr lang="en-GB" smtClean="0"/>
              <a:t>05/03/2024</a:t>
            </a:fld>
            <a:endParaRPr lang="en-GB"/>
          </a:p>
        </p:txBody>
      </p:sp>
      <p:sp>
        <p:nvSpPr>
          <p:cNvPr id="8" name="Footer Placeholder 7">
            <a:extLst>
              <a:ext uri="{FF2B5EF4-FFF2-40B4-BE49-F238E27FC236}">
                <a16:creationId xmlns:a16="http://schemas.microsoft.com/office/drawing/2014/main" id="{1C89F779-81DB-90FE-A9BB-493A375104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00BB237-8286-7C9F-3DEC-2717198F4AAC}"/>
              </a:ext>
            </a:extLst>
          </p:cNvPr>
          <p:cNvSpPr>
            <a:spLocks noGrp="1"/>
          </p:cNvSpPr>
          <p:nvPr>
            <p:ph type="sldNum" sz="quarter" idx="12"/>
          </p:nvPr>
        </p:nvSpPr>
        <p:spPr/>
        <p:txBody>
          <a:bodyPr/>
          <a:lstStyle/>
          <a:p>
            <a:fld id="{E0B20DD9-69C0-44E1-930B-585C649172DC}" type="slidenum">
              <a:rPr lang="en-GB" smtClean="0"/>
              <a:t>‹#›</a:t>
            </a:fld>
            <a:endParaRPr lang="en-GB"/>
          </a:p>
        </p:txBody>
      </p:sp>
    </p:spTree>
    <p:extLst>
      <p:ext uri="{BB962C8B-B14F-4D97-AF65-F5344CB8AC3E}">
        <p14:creationId xmlns:p14="http://schemas.microsoft.com/office/powerpoint/2010/main" val="239151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2E1A7-8665-B50E-DA9E-6D43D02473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81E81C-25FC-7558-7F50-C08DF5B33362}"/>
              </a:ext>
            </a:extLst>
          </p:cNvPr>
          <p:cNvSpPr>
            <a:spLocks noGrp="1"/>
          </p:cNvSpPr>
          <p:nvPr>
            <p:ph type="dt" sz="half" idx="10"/>
          </p:nvPr>
        </p:nvSpPr>
        <p:spPr/>
        <p:txBody>
          <a:bodyPr/>
          <a:lstStyle/>
          <a:p>
            <a:fld id="{7BEBFD87-4D2C-4CCE-B471-4314B079C839}" type="datetimeFigureOut">
              <a:rPr lang="en-GB" smtClean="0"/>
              <a:t>05/03/2024</a:t>
            </a:fld>
            <a:endParaRPr lang="en-GB"/>
          </a:p>
        </p:txBody>
      </p:sp>
      <p:sp>
        <p:nvSpPr>
          <p:cNvPr id="4" name="Footer Placeholder 3">
            <a:extLst>
              <a:ext uri="{FF2B5EF4-FFF2-40B4-BE49-F238E27FC236}">
                <a16:creationId xmlns:a16="http://schemas.microsoft.com/office/drawing/2014/main" id="{93EA5C6D-CB06-C050-F458-991495CD4EC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0C9B25-2969-F62B-1A8D-EF39C3A628D2}"/>
              </a:ext>
            </a:extLst>
          </p:cNvPr>
          <p:cNvSpPr>
            <a:spLocks noGrp="1"/>
          </p:cNvSpPr>
          <p:nvPr>
            <p:ph type="sldNum" sz="quarter" idx="12"/>
          </p:nvPr>
        </p:nvSpPr>
        <p:spPr/>
        <p:txBody>
          <a:bodyPr/>
          <a:lstStyle/>
          <a:p>
            <a:fld id="{E0B20DD9-69C0-44E1-930B-585C649172DC}" type="slidenum">
              <a:rPr lang="en-GB" smtClean="0"/>
              <a:t>‹#›</a:t>
            </a:fld>
            <a:endParaRPr lang="en-GB"/>
          </a:p>
        </p:txBody>
      </p:sp>
    </p:spTree>
    <p:extLst>
      <p:ext uri="{BB962C8B-B14F-4D97-AF65-F5344CB8AC3E}">
        <p14:creationId xmlns:p14="http://schemas.microsoft.com/office/powerpoint/2010/main" val="359466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33296C-9A9C-0DBC-31CA-A00C880743E2}"/>
              </a:ext>
            </a:extLst>
          </p:cNvPr>
          <p:cNvSpPr>
            <a:spLocks noGrp="1"/>
          </p:cNvSpPr>
          <p:nvPr>
            <p:ph type="dt" sz="half" idx="10"/>
          </p:nvPr>
        </p:nvSpPr>
        <p:spPr/>
        <p:txBody>
          <a:bodyPr/>
          <a:lstStyle/>
          <a:p>
            <a:fld id="{7BEBFD87-4D2C-4CCE-B471-4314B079C839}" type="datetimeFigureOut">
              <a:rPr lang="en-GB" smtClean="0"/>
              <a:t>05/03/2024</a:t>
            </a:fld>
            <a:endParaRPr lang="en-GB"/>
          </a:p>
        </p:txBody>
      </p:sp>
      <p:sp>
        <p:nvSpPr>
          <p:cNvPr id="3" name="Footer Placeholder 2">
            <a:extLst>
              <a:ext uri="{FF2B5EF4-FFF2-40B4-BE49-F238E27FC236}">
                <a16:creationId xmlns:a16="http://schemas.microsoft.com/office/drawing/2014/main" id="{75E85D6C-D83C-D987-045C-BAC1EEF1DE5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38D626F-7981-21E3-D126-F672A987DF2C}"/>
              </a:ext>
            </a:extLst>
          </p:cNvPr>
          <p:cNvSpPr>
            <a:spLocks noGrp="1"/>
          </p:cNvSpPr>
          <p:nvPr>
            <p:ph type="sldNum" sz="quarter" idx="12"/>
          </p:nvPr>
        </p:nvSpPr>
        <p:spPr/>
        <p:txBody>
          <a:bodyPr/>
          <a:lstStyle/>
          <a:p>
            <a:fld id="{E0B20DD9-69C0-44E1-930B-585C649172DC}" type="slidenum">
              <a:rPr lang="en-GB" smtClean="0"/>
              <a:t>‹#›</a:t>
            </a:fld>
            <a:endParaRPr lang="en-GB"/>
          </a:p>
        </p:txBody>
      </p:sp>
    </p:spTree>
    <p:extLst>
      <p:ext uri="{BB962C8B-B14F-4D97-AF65-F5344CB8AC3E}">
        <p14:creationId xmlns:p14="http://schemas.microsoft.com/office/powerpoint/2010/main" val="317232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BD96-87DA-3624-104B-77474CD667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2058CB-0906-9266-F3F5-F66EDD53BF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1CE934-0F47-C737-FBFF-5E6D5E699A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EC7E7B-5C40-9E40-7AAA-D5751ED0C9B8}"/>
              </a:ext>
            </a:extLst>
          </p:cNvPr>
          <p:cNvSpPr>
            <a:spLocks noGrp="1"/>
          </p:cNvSpPr>
          <p:nvPr>
            <p:ph type="dt" sz="half" idx="10"/>
          </p:nvPr>
        </p:nvSpPr>
        <p:spPr/>
        <p:txBody>
          <a:bodyPr/>
          <a:lstStyle/>
          <a:p>
            <a:fld id="{7BEBFD87-4D2C-4CCE-B471-4314B079C839}" type="datetimeFigureOut">
              <a:rPr lang="en-GB" smtClean="0"/>
              <a:t>05/03/2024</a:t>
            </a:fld>
            <a:endParaRPr lang="en-GB"/>
          </a:p>
        </p:txBody>
      </p:sp>
      <p:sp>
        <p:nvSpPr>
          <p:cNvPr id="6" name="Footer Placeholder 5">
            <a:extLst>
              <a:ext uri="{FF2B5EF4-FFF2-40B4-BE49-F238E27FC236}">
                <a16:creationId xmlns:a16="http://schemas.microsoft.com/office/drawing/2014/main" id="{20222767-F22E-4763-CE4A-FEBB799C79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A94F82-B37A-101E-663B-A30928357DE9}"/>
              </a:ext>
            </a:extLst>
          </p:cNvPr>
          <p:cNvSpPr>
            <a:spLocks noGrp="1"/>
          </p:cNvSpPr>
          <p:nvPr>
            <p:ph type="sldNum" sz="quarter" idx="12"/>
          </p:nvPr>
        </p:nvSpPr>
        <p:spPr/>
        <p:txBody>
          <a:bodyPr/>
          <a:lstStyle/>
          <a:p>
            <a:fld id="{E0B20DD9-69C0-44E1-930B-585C649172DC}" type="slidenum">
              <a:rPr lang="en-GB" smtClean="0"/>
              <a:t>‹#›</a:t>
            </a:fld>
            <a:endParaRPr lang="en-GB"/>
          </a:p>
        </p:txBody>
      </p:sp>
    </p:spTree>
    <p:extLst>
      <p:ext uri="{BB962C8B-B14F-4D97-AF65-F5344CB8AC3E}">
        <p14:creationId xmlns:p14="http://schemas.microsoft.com/office/powerpoint/2010/main" val="37782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6307A-0788-5472-469A-D78AD7C333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BE11855-512B-8674-6845-DF1D7F154C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E051942-9028-6928-2BDC-58AA08BA43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888457-6B22-51E4-74C4-9DE090750606}"/>
              </a:ext>
            </a:extLst>
          </p:cNvPr>
          <p:cNvSpPr>
            <a:spLocks noGrp="1"/>
          </p:cNvSpPr>
          <p:nvPr>
            <p:ph type="dt" sz="half" idx="10"/>
          </p:nvPr>
        </p:nvSpPr>
        <p:spPr/>
        <p:txBody>
          <a:bodyPr/>
          <a:lstStyle/>
          <a:p>
            <a:fld id="{7BEBFD87-4D2C-4CCE-B471-4314B079C839}" type="datetimeFigureOut">
              <a:rPr lang="en-GB" smtClean="0"/>
              <a:t>05/03/2024</a:t>
            </a:fld>
            <a:endParaRPr lang="en-GB"/>
          </a:p>
        </p:txBody>
      </p:sp>
      <p:sp>
        <p:nvSpPr>
          <p:cNvPr id="6" name="Footer Placeholder 5">
            <a:extLst>
              <a:ext uri="{FF2B5EF4-FFF2-40B4-BE49-F238E27FC236}">
                <a16:creationId xmlns:a16="http://schemas.microsoft.com/office/drawing/2014/main" id="{4474FEDA-5D1B-42CC-FD59-826512B885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4A227E-E429-6B7F-1AB1-158FF9E35813}"/>
              </a:ext>
            </a:extLst>
          </p:cNvPr>
          <p:cNvSpPr>
            <a:spLocks noGrp="1"/>
          </p:cNvSpPr>
          <p:nvPr>
            <p:ph type="sldNum" sz="quarter" idx="12"/>
          </p:nvPr>
        </p:nvSpPr>
        <p:spPr/>
        <p:txBody>
          <a:bodyPr/>
          <a:lstStyle/>
          <a:p>
            <a:fld id="{E0B20DD9-69C0-44E1-930B-585C649172DC}" type="slidenum">
              <a:rPr lang="en-GB" smtClean="0"/>
              <a:t>‹#›</a:t>
            </a:fld>
            <a:endParaRPr lang="en-GB"/>
          </a:p>
        </p:txBody>
      </p:sp>
    </p:spTree>
    <p:extLst>
      <p:ext uri="{BB962C8B-B14F-4D97-AF65-F5344CB8AC3E}">
        <p14:creationId xmlns:p14="http://schemas.microsoft.com/office/powerpoint/2010/main" val="54556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F4610E-435F-2DC3-18B6-E37D9764CB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02037E-B19E-FCA0-4805-517CEF723F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A6A820-32D4-5919-709C-0318286E68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BFD87-4D2C-4CCE-B471-4314B079C839}" type="datetimeFigureOut">
              <a:rPr lang="en-GB" smtClean="0"/>
              <a:t>05/03/2024</a:t>
            </a:fld>
            <a:endParaRPr lang="en-GB"/>
          </a:p>
        </p:txBody>
      </p:sp>
      <p:sp>
        <p:nvSpPr>
          <p:cNvPr id="5" name="Footer Placeholder 4">
            <a:extLst>
              <a:ext uri="{FF2B5EF4-FFF2-40B4-BE49-F238E27FC236}">
                <a16:creationId xmlns:a16="http://schemas.microsoft.com/office/drawing/2014/main" id="{EA48E02F-DE43-AEFD-471C-4DA1158BD7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D330ECA-C7AD-01BE-0037-48BFC3078A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20DD9-69C0-44E1-930B-585C649172DC}" type="slidenum">
              <a:rPr lang="en-GB" smtClean="0"/>
              <a:t>‹#›</a:t>
            </a:fld>
            <a:endParaRPr lang="en-GB"/>
          </a:p>
        </p:txBody>
      </p:sp>
    </p:spTree>
    <p:extLst>
      <p:ext uri="{BB962C8B-B14F-4D97-AF65-F5344CB8AC3E}">
        <p14:creationId xmlns:p14="http://schemas.microsoft.com/office/powerpoint/2010/main" val="3867938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hyperlink" Target="mailto:Stephen.oconnell@sussex.police.uk"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5.png"/><Relationship Id="rId2" Type="http://schemas.openxmlformats.org/officeDocument/2006/relationships/image" Target="../media/image1.png"/><Relationship Id="rId16" Type="http://schemas.openxmlformats.org/officeDocument/2006/relationships/hyperlink" Target="http://www.sussexsaferroads.gov.uk/" TargetMode="Externa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8" Type="http://schemas.openxmlformats.org/officeDocument/2006/relationships/hyperlink" Target="mailto:stephen.oconnell@sussex.police.uk" TargetMode="External"/><Relationship Id="rId3" Type="http://schemas.openxmlformats.org/officeDocument/2006/relationships/hyperlink" Target="http://www.sussexsaferroads.gov.uk/" TargetMode="External"/><Relationship Id="rId7" Type="http://schemas.openxmlformats.org/officeDocument/2006/relationships/hyperlink" Target="mailto:csw@sussex.police.uk" TargetMode="External"/><Relationship Id="rId2"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hyperlink" Target="mailto:roads.communications@sussex.police.uk" TargetMode="External"/><Relationship Id="rId5" Type="http://schemas.openxmlformats.org/officeDocument/2006/relationships/hyperlink" Target="http://www.sussex.police.uk/" TargetMode="External"/><Relationship Id="rId10" Type="http://schemas.openxmlformats.org/officeDocument/2006/relationships/hyperlink" Target="mailto:rtlsinvestigations@gmail.com" TargetMode="External"/><Relationship Id="rId4" Type="http://schemas.openxmlformats.org/officeDocument/2006/relationships/hyperlink" Target="http://www.operationcrackdown.org/" TargetMode="External"/><Relationship Id="rId9" Type="http://schemas.openxmlformats.org/officeDocument/2006/relationships/hyperlink" Target="mailto:bob1066tc@hotmail.co.uk"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stephen.oconnell@sussex.police.uk" TargetMode="External"/><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7523663" y="5228273"/>
            <a:ext cx="999068" cy="1249811"/>
          </a:xfrm>
          <a:prstGeom prst="rect">
            <a:avLst/>
          </a:prstGeom>
        </p:spPr>
      </p:pic>
      <p:pic>
        <p:nvPicPr>
          <p:cNvPr id="3" name="object 3"/>
          <p:cNvPicPr/>
          <p:nvPr/>
        </p:nvPicPr>
        <p:blipFill>
          <a:blip r:embed="rId3" cstate="print"/>
          <a:stretch>
            <a:fillRect/>
          </a:stretch>
        </p:blipFill>
        <p:spPr>
          <a:xfrm>
            <a:off x="590547" y="5588027"/>
            <a:ext cx="1286543" cy="862037"/>
          </a:xfrm>
          <a:prstGeom prst="rect">
            <a:avLst/>
          </a:prstGeom>
        </p:spPr>
      </p:pic>
      <p:pic>
        <p:nvPicPr>
          <p:cNvPr id="4" name="object 4"/>
          <p:cNvPicPr/>
          <p:nvPr/>
        </p:nvPicPr>
        <p:blipFill>
          <a:blip r:embed="rId4" cstate="print"/>
          <a:stretch>
            <a:fillRect/>
          </a:stretch>
        </p:blipFill>
        <p:spPr>
          <a:xfrm>
            <a:off x="2373133" y="5654584"/>
            <a:ext cx="1008928" cy="728917"/>
          </a:xfrm>
          <a:prstGeom prst="rect">
            <a:avLst/>
          </a:prstGeom>
        </p:spPr>
      </p:pic>
      <p:pic>
        <p:nvPicPr>
          <p:cNvPr id="5" name="object 5"/>
          <p:cNvPicPr/>
          <p:nvPr/>
        </p:nvPicPr>
        <p:blipFill>
          <a:blip r:embed="rId5" cstate="print"/>
          <a:stretch>
            <a:fillRect/>
          </a:stretch>
        </p:blipFill>
        <p:spPr>
          <a:xfrm>
            <a:off x="4381408" y="5674799"/>
            <a:ext cx="715813" cy="644293"/>
          </a:xfrm>
          <a:prstGeom prst="rect">
            <a:avLst/>
          </a:prstGeom>
        </p:spPr>
      </p:pic>
      <p:pic>
        <p:nvPicPr>
          <p:cNvPr id="6" name="object 6"/>
          <p:cNvPicPr/>
          <p:nvPr/>
        </p:nvPicPr>
        <p:blipFill>
          <a:blip r:embed="rId6" cstate="print"/>
          <a:stretch>
            <a:fillRect/>
          </a:stretch>
        </p:blipFill>
        <p:spPr>
          <a:xfrm>
            <a:off x="3945631" y="5625850"/>
            <a:ext cx="394231" cy="732625"/>
          </a:xfrm>
          <a:prstGeom prst="rect">
            <a:avLst/>
          </a:prstGeom>
        </p:spPr>
      </p:pic>
      <p:pic>
        <p:nvPicPr>
          <p:cNvPr id="7" name="object 7"/>
          <p:cNvPicPr/>
          <p:nvPr/>
        </p:nvPicPr>
        <p:blipFill>
          <a:blip r:embed="rId7" cstate="print"/>
          <a:stretch>
            <a:fillRect/>
          </a:stretch>
        </p:blipFill>
        <p:spPr>
          <a:xfrm>
            <a:off x="9086855" y="5143291"/>
            <a:ext cx="930655" cy="1182168"/>
          </a:xfrm>
          <a:prstGeom prst="rect">
            <a:avLst/>
          </a:prstGeom>
        </p:spPr>
      </p:pic>
      <p:sp>
        <p:nvSpPr>
          <p:cNvPr id="8" name="object 8"/>
          <p:cNvSpPr/>
          <p:nvPr/>
        </p:nvSpPr>
        <p:spPr>
          <a:xfrm>
            <a:off x="9087803" y="6353453"/>
            <a:ext cx="933451" cy="36671"/>
          </a:xfrm>
          <a:custGeom>
            <a:avLst/>
            <a:gdLst/>
            <a:ahLst/>
            <a:cxnLst/>
            <a:rect l="l" t="t" r="r" b="b"/>
            <a:pathLst>
              <a:path w="1244600" h="48895">
                <a:moveTo>
                  <a:pt x="1244155" y="23469"/>
                </a:moveTo>
                <a:lnTo>
                  <a:pt x="0" y="23469"/>
                </a:lnTo>
                <a:lnTo>
                  <a:pt x="0" y="48285"/>
                </a:lnTo>
                <a:lnTo>
                  <a:pt x="1244155" y="48285"/>
                </a:lnTo>
                <a:lnTo>
                  <a:pt x="1244155" y="23469"/>
                </a:lnTo>
                <a:close/>
              </a:path>
              <a:path w="1244600" h="48895">
                <a:moveTo>
                  <a:pt x="1244155" y="0"/>
                </a:moveTo>
                <a:lnTo>
                  <a:pt x="1828" y="0"/>
                </a:lnTo>
                <a:lnTo>
                  <a:pt x="1828" y="12407"/>
                </a:lnTo>
                <a:lnTo>
                  <a:pt x="1244155" y="12407"/>
                </a:lnTo>
                <a:lnTo>
                  <a:pt x="1244155" y="0"/>
                </a:lnTo>
                <a:close/>
              </a:path>
            </a:pathLst>
          </a:custGeom>
          <a:solidFill>
            <a:srgbClr val="000000"/>
          </a:solidFill>
        </p:spPr>
        <p:txBody>
          <a:bodyPr wrap="square" lIns="0" tIns="0" rIns="0" bIns="0" rtlCol="0"/>
          <a:lstStyle/>
          <a:p>
            <a:endParaRPr sz="2400"/>
          </a:p>
        </p:txBody>
      </p:sp>
      <p:pic>
        <p:nvPicPr>
          <p:cNvPr id="9" name="object 9"/>
          <p:cNvPicPr/>
          <p:nvPr/>
        </p:nvPicPr>
        <p:blipFill>
          <a:blip r:embed="rId8" cstate="print"/>
          <a:stretch>
            <a:fillRect/>
          </a:stretch>
        </p:blipFill>
        <p:spPr>
          <a:xfrm>
            <a:off x="10626733" y="5085931"/>
            <a:ext cx="939184" cy="1229767"/>
          </a:xfrm>
          <a:prstGeom prst="rect">
            <a:avLst/>
          </a:prstGeom>
        </p:spPr>
      </p:pic>
      <p:sp>
        <p:nvSpPr>
          <p:cNvPr id="10" name="object 10"/>
          <p:cNvSpPr txBox="1"/>
          <p:nvPr/>
        </p:nvSpPr>
        <p:spPr>
          <a:xfrm rot="17580000">
            <a:off x="10837819" y="5449962"/>
            <a:ext cx="71405" cy="51296"/>
          </a:xfrm>
          <a:prstGeom prst="rect">
            <a:avLst/>
          </a:prstGeom>
        </p:spPr>
        <p:txBody>
          <a:bodyPr vert="horz" wrap="square" lIns="0" tIns="0" rIns="0" bIns="0" rtlCol="0">
            <a:spAutoFit/>
          </a:bodyPr>
          <a:lstStyle/>
          <a:p>
            <a:pPr>
              <a:lnSpc>
                <a:spcPts val="387"/>
              </a:lnSpc>
            </a:pPr>
            <a:r>
              <a:rPr sz="375" b="1" spc="27" dirty="0">
                <a:latin typeface="Helvetica"/>
                <a:cs typeface="Helvetica"/>
              </a:rPr>
              <a:t>W</a:t>
            </a:r>
            <a:endParaRPr sz="375">
              <a:latin typeface="Helvetica"/>
              <a:cs typeface="Helvetica"/>
            </a:endParaRPr>
          </a:p>
        </p:txBody>
      </p:sp>
      <p:sp>
        <p:nvSpPr>
          <p:cNvPr id="11" name="object 11"/>
          <p:cNvSpPr txBox="1"/>
          <p:nvPr/>
        </p:nvSpPr>
        <p:spPr>
          <a:xfrm rot="18120000">
            <a:off x="10860269" y="5414317"/>
            <a:ext cx="62351" cy="51296"/>
          </a:xfrm>
          <a:prstGeom prst="rect">
            <a:avLst/>
          </a:prstGeom>
        </p:spPr>
        <p:txBody>
          <a:bodyPr vert="horz" wrap="square" lIns="0" tIns="0" rIns="0" bIns="0" rtlCol="0">
            <a:spAutoFit/>
          </a:bodyPr>
          <a:lstStyle/>
          <a:p>
            <a:pPr>
              <a:lnSpc>
                <a:spcPts val="387"/>
              </a:lnSpc>
            </a:pPr>
            <a:r>
              <a:rPr sz="375" b="1" spc="19" dirty="0">
                <a:latin typeface="Helvetica"/>
                <a:cs typeface="Helvetica"/>
              </a:rPr>
              <a:t>E</a:t>
            </a:r>
            <a:endParaRPr sz="375">
              <a:latin typeface="Helvetica"/>
              <a:cs typeface="Helvetica"/>
            </a:endParaRPr>
          </a:p>
        </p:txBody>
      </p:sp>
      <p:sp>
        <p:nvSpPr>
          <p:cNvPr id="12" name="object 12"/>
          <p:cNvSpPr txBox="1"/>
          <p:nvPr/>
        </p:nvSpPr>
        <p:spPr>
          <a:xfrm rot="18540000">
            <a:off x="10878713" y="5387925"/>
            <a:ext cx="62083" cy="51296"/>
          </a:xfrm>
          <a:prstGeom prst="rect">
            <a:avLst/>
          </a:prstGeom>
        </p:spPr>
        <p:txBody>
          <a:bodyPr vert="horz" wrap="square" lIns="0" tIns="0" rIns="0" bIns="0" rtlCol="0">
            <a:spAutoFit/>
          </a:bodyPr>
          <a:lstStyle/>
          <a:p>
            <a:pPr>
              <a:lnSpc>
                <a:spcPts val="387"/>
              </a:lnSpc>
            </a:pPr>
            <a:r>
              <a:rPr sz="375" b="1" spc="19" dirty="0">
                <a:latin typeface="Helvetica"/>
                <a:cs typeface="Helvetica"/>
              </a:rPr>
              <a:t>S</a:t>
            </a:r>
            <a:endParaRPr sz="375">
              <a:latin typeface="Helvetica"/>
              <a:cs typeface="Helvetica"/>
            </a:endParaRPr>
          </a:p>
        </p:txBody>
      </p:sp>
      <p:sp>
        <p:nvSpPr>
          <p:cNvPr id="13" name="object 13"/>
          <p:cNvSpPr txBox="1"/>
          <p:nvPr/>
        </p:nvSpPr>
        <p:spPr>
          <a:xfrm rot="18960000">
            <a:off x="10899752" y="5365437"/>
            <a:ext cx="60528" cy="51296"/>
          </a:xfrm>
          <a:prstGeom prst="rect">
            <a:avLst/>
          </a:prstGeom>
        </p:spPr>
        <p:txBody>
          <a:bodyPr vert="horz" wrap="square" lIns="0" tIns="0" rIns="0" bIns="0" rtlCol="0">
            <a:spAutoFit/>
          </a:bodyPr>
          <a:lstStyle/>
          <a:p>
            <a:pPr>
              <a:lnSpc>
                <a:spcPts val="387"/>
              </a:lnSpc>
            </a:pPr>
            <a:r>
              <a:rPr sz="375" b="1" spc="15" dirty="0">
                <a:latin typeface="Helvetica"/>
                <a:cs typeface="Helvetica"/>
              </a:rPr>
              <a:t>T</a:t>
            </a:r>
            <a:endParaRPr sz="375">
              <a:latin typeface="Helvetica"/>
              <a:cs typeface="Helvetica"/>
            </a:endParaRPr>
          </a:p>
        </p:txBody>
      </p:sp>
      <p:sp>
        <p:nvSpPr>
          <p:cNvPr id="14" name="object 14"/>
          <p:cNvSpPr txBox="1"/>
          <p:nvPr/>
        </p:nvSpPr>
        <p:spPr>
          <a:xfrm rot="2400000">
            <a:off x="11225044" y="5350464"/>
            <a:ext cx="62083" cy="51296"/>
          </a:xfrm>
          <a:prstGeom prst="rect">
            <a:avLst/>
          </a:prstGeom>
        </p:spPr>
        <p:txBody>
          <a:bodyPr vert="horz" wrap="square" lIns="0" tIns="0" rIns="0" bIns="0" rtlCol="0">
            <a:spAutoFit/>
          </a:bodyPr>
          <a:lstStyle/>
          <a:p>
            <a:pPr>
              <a:lnSpc>
                <a:spcPts val="387"/>
              </a:lnSpc>
            </a:pPr>
            <a:r>
              <a:rPr sz="375" b="1" spc="19" dirty="0">
                <a:latin typeface="Helvetica"/>
                <a:cs typeface="Helvetica"/>
              </a:rPr>
              <a:t>S</a:t>
            </a:r>
            <a:endParaRPr sz="375">
              <a:latin typeface="Helvetica"/>
              <a:cs typeface="Helvetica"/>
            </a:endParaRPr>
          </a:p>
        </p:txBody>
      </p:sp>
      <p:sp>
        <p:nvSpPr>
          <p:cNvPr id="15" name="object 15"/>
          <p:cNvSpPr txBox="1"/>
          <p:nvPr/>
        </p:nvSpPr>
        <p:spPr>
          <a:xfrm rot="2820000">
            <a:off x="11247862" y="5373822"/>
            <a:ext cx="64009" cy="51296"/>
          </a:xfrm>
          <a:prstGeom prst="rect">
            <a:avLst/>
          </a:prstGeom>
        </p:spPr>
        <p:txBody>
          <a:bodyPr vert="horz" wrap="square" lIns="0" tIns="0" rIns="0" bIns="0" rtlCol="0">
            <a:spAutoFit/>
          </a:bodyPr>
          <a:lstStyle/>
          <a:p>
            <a:pPr>
              <a:lnSpc>
                <a:spcPts val="381"/>
              </a:lnSpc>
            </a:pPr>
            <a:r>
              <a:rPr sz="375" b="1" spc="19" dirty="0">
                <a:latin typeface="Helvetica"/>
                <a:cs typeface="Helvetica"/>
              </a:rPr>
              <a:t>U</a:t>
            </a:r>
            <a:endParaRPr sz="375">
              <a:latin typeface="Helvetica"/>
              <a:cs typeface="Helvetica"/>
            </a:endParaRPr>
          </a:p>
        </p:txBody>
      </p:sp>
      <p:sp>
        <p:nvSpPr>
          <p:cNvPr id="16" name="object 16"/>
          <p:cNvSpPr txBox="1"/>
          <p:nvPr/>
        </p:nvSpPr>
        <p:spPr>
          <a:xfrm rot="3300000">
            <a:off x="11269685" y="5399885"/>
            <a:ext cx="62083" cy="51296"/>
          </a:xfrm>
          <a:prstGeom prst="rect">
            <a:avLst/>
          </a:prstGeom>
        </p:spPr>
        <p:txBody>
          <a:bodyPr vert="horz" wrap="square" lIns="0" tIns="0" rIns="0" bIns="0" rtlCol="0">
            <a:spAutoFit/>
          </a:bodyPr>
          <a:lstStyle/>
          <a:p>
            <a:pPr>
              <a:lnSpc>
                <a:spcPts val="387"/>
              </a:lnSpc>
            </a:pPr>
            <a:r>
              <a:rPr sz="375" b="1" spc="19" dirty="0">
                <a:latin typeface="Helvetica"/>
                <a:cs typeface="Helvetica"/>
              </a:rPr>
              <a:t>S</a:t>
            </a:r>
            <a:endParaRPr sz="375">
              <a:latin typeface="Helvetica"/>
              <a:cs typeface="Helvetica"/>
            </a:endParaRPr>
          </a:p>
        </p:txBody>
      </p:sp>
      <p:sp>
        <p:nvSpPr>
          <p:cNvPr id="17" name="object 17"/>
          <p:cNvSpPr txBox="1"/>
          <p:nvPr/>
        </p:nvSpPr>
        <p:spPr>
          <a:xfrm rot="3720000">
            <a:off x="11286006" y="5427424"/>
            <a:ext cx="62351" cy="51296"/>
          </a:xfrm>
          <a:prstGeom prst="rect">
            <a:avLst/>
          </a:prstGeom>
        </p:spPr>
        <p:txBody>
          <a:bodyPr vert="horz" wrap="square" lIns="0" tIns="0" rIns="0" bIns="0" rtlCol="0">
            <a:spAutoFit/>
          </a:bodyPr>
          <a:lstStyle/>
          <a:p>
            <a:pPr>
              <a:lnSpc>
                <a:spcPts val="387"/>
              </a:lnSpc>
            </a:pPr>
            <a:r>
              <a:rPr sz="375" b="1" spc="19" dirty="0">
                <a:latin typeface="Helvetica"/>
                <a:cs typeface="Helvetica"/>
              </a:rPr>
              <a:t>S</a:t>
            </a:r>
            <a:endParaRPr sz="375">
              <a:latin typeface="Helvetica"/>
              <a:cs typeface="Helvetica"/>
            </a:endParaRPr>
          </a:p>
        </p:txBody>
      </p:sp>
      <p:sp>
        <p:nvSpPr>
          <p:cNvPr id="18" name="object 18"/>
          <p:cNvSpPr txBox="1"/>
          <p:nvPr/>
        </p:nvSpPr>
        <p:spPr>
          <a:xfrm rot="4140000">
            <a:off x="11298845" y="5456544"/>
            <a:ext cx="62351" cy="51296"/>
          </a:xfrm>
          <a:prstGeom prst="rect">
            <a:avLst/>
          </a:prstGeom>
        </p:spPr>
        <p:txBody>
          <a:bodyPr vert="horz" wrap="square" lIns="0" tIns="0" rIns="0" bIns="0" rtlCol="0">
            <a:spAutoFit/>
          </a:bodyPr>
          <a:lstStyle/>
          <a:p>
            <a:pPr>
              <a:lnSpc>
                <a:spcPts val="381"/>
              </a:lnSpc>
            </a:pPr>
            <a:r>
              <a:rPr sz="375" b="1" spc="19" dirty="0">
                <a:latin typeface="Helvetica"/>
                <a:cs typeface="Helvetica"/>
              </a:rPr>
              <a:t>E</a:t>
            </a:r>
            <a:endParaRPr sz="375">
              <a:latin typeface="Helvetica"/>
              <a:cs typeface="Helvetica"/>
            </a:endParaRPr>
          </a:p>
        </p:txBody>
      </p:sp>
      <p:sp>
        <p:nvSpPr>
          <p:cNvPr id="19" name="object 19"/>
          <p:cNvSpPr txBox="1"/>
          <p:nvPr/>
        </p:nvSpPr>
        <p:spPr>
          <a:xfrm rot="4620000">
            <a:off x="11308191" y="5487270"/>
            <a:ext cx="62083" cy="51296"/>
          </a:xfrm>
          <a:prstGeom prst="rect">
            <a:avLst/>
          </a:prstGeom>
        </p:spPr>
        <p:txBody>
          <a:bodyPr vert="horz" wrap="square" lIns="0" tIns="0" rIns="0" bIns="0" rtlCol="0">
            <a:spAutoFit/>
          </a:bodyPr>
          <a:lstStyle/>
          <a:p>
            <a:pPr>
              <a:lnSpc>
                <a:spcPts val="387"/>
              </a:lnSpc>
            </a:pPr>
            <a:r>
              <a:rPr sz="375" b="1" spc="19" dirty="0">
                <a:latin typeface="Helvetica"/>
                <a:cs typeface="Helvetica"/>
              </a:rPr>
              <a:t>X</a:t>
            </a:r>
            <a:endParaRPr sz="375">
              <a:latin typeface="Helvetica"/>
              <a:cs typeface="Helvetica"/>
            </a:endParaRPr>
          </a:p>
        </p:txBody>
      </p:sp>
      <p:sp>
        <p:nvSpPr>
          <p:cNvPr id="20" name="object 20"/>
          <p:cNvSpPr txBox="1"/>
          <p:nvPr/>
        </p:nvSpPr>
        <p:spPr>
          <a:xfrm rot="4200000">
            <a:off x="10831951" y="5633464"/>
            <a:ext cx="60528" cy="51296"/>
          </a:xfrm>
          <a:prstGeom prst="rect">
            <a:avLst/>
          </a:prstGeom>
        </p:spPr>
        <p:txBody>
          <a:bodyPr vert="horz" wrap="square" lIns="0" tIns="0" rIns="0" bIns="0" rtlCol="0">
            <a:spAutoFit/>
          </a:bodyPr>
          <a:lstStyle/>
          <a:p>
            <a:pPr>
              <a:lnSpc>
                <a:spcPts val="381"/>
              </a:lnSpc>
            </a:pPr>
            <a:r>
              <a:rPr sz="375" b="1" spc="15" dirty="0">
                <a:latin typeface="Helvetica"/>
                <a:cs typeface="Helvetica"/>
              </a:rPr>
              <a:t>F</a:t>
            </a:r>
            <a:endParaRPr sz="375">
              <a:latin typeface="Helvetica"/>
              <a:cs typeface="Helvetica"/>
            </a:endParaRPr>
          </a:p>
        </p:txBody>
      </p:sp>
      <p:sp>
        <p:nvSpPr>
          <p:cNvPr id="21" name="object 21"/>
          <p:cNvSpPr txBox="1"/>
          <p:nvPr/>
        </p:nvSpPr>
        <p:spPr>
          <a:xfrm rot="3900000">
            <a:off x="10844048" y="5654589"/>
            <a:ext cx="53512" cy="51296"/>
          </a:xfrm>
          <a:prstGeom prst="rect">
            <a:avLst/>
          </a:prstGeom>
        </p:spPr>
        <p:txBody>
          <a:bodyPr vert="horz" wrap="square" lIns="0" tIns="0" rIns="0" bIns="0" rtlCol="0">
            <a:spAutoFit/>
          </a:bodyPr>
          <a:lstStyle/>
          <a:p>
            <a:pPr>
              <a:lnSpc>
                <a:spcPts val="387"/>
              </a:lnSpc>
            </a:pPr>
            <a:r>
              <a:rPr sz="375" b="1" spc="8" dirty="0">
                <a:latin typeface="Helvetica"/>
                <a:cs typeface="Helvetica"/>
              </a:rPr>
              <a:t>I</a:t>
            </a:r>
            <a:endParaRPr sz="375">
              <a:latin typeface="Helvetica"/>
              <a:cs typeface="Helvetica"/>
            </a:endParaRPr>
          </a:p>
        </p:txBody>
      </p:sp>
      <p:sp>
        <p:nvSpPr>
          <p:cNvPr id="22" name="object 22"/>
          <p:cNvSpPr txBox="1"/>
          <p:nvPr/>
        </p:nvSpPr>
        <p:spPr>
          <a:xfrm rot="3540000">
            <a:off x="10850740" y="5678086"/>
            <a:ext cx="64009" cy="51296"/>
          </a:xfrm>
          <a:prstGeom prst="rect">
            <a:avLst/>
          </a:prstGeom>
        </p:spPr>
        <p:txBody>
          <a:bodyPr vert="horz" wrap="square" lIns="0" tIns="0" rIns="0" bIns="0" rtlCol="0">
            <a:spAutoFit/>
          </a:bodyPr>
          <a:lstStyle/>
          <a:p>
            <a:pPr>
              <a:lnSpc>
                <a:spcPts val="381"/>
              </a:lnSpc>
            </a:pPr>
            <a:r>
              <a:rPr sz="375" b="1" spc="19" dirty="0">
                <a:latin typeface="Helvetica"/>
                <a:cs typeface="Helvetica"/>
              </a:rPr>
              <a:t>R</a:t>
            </a:r>
            <a:endParaRPr sz="375">
              <a:latin typeface="Helvetica"/>
              <a:cs typeface="Helvetica"/>
            </a:endParaRPr>
          </a:p>
        </p:txBody>
      </p:sp>
      <p:sp>
        <p:nvSpPr>
          <p:cNvPr id="23" name="object 23"/>
          <p:cNvSpPr txBox="1"/>
          <p:nvPr/>
        </p:nvSpPr>
        <p:spPr>
          <a:xfrm rot="3060000">
            <a:off x="10872961" y="5708944"/>
            <a:ext cx="62083" cy="51296"/>
          </a:xfrm>
          <a:prstGeom prst="rect">
            <a:avLst/>
          </a:prstGeom>
        </p:spPr>
        <p:txBody>
          <a:bodyPr vert="horz" wrap="square" lIns="0" tIns="0" rIns="0" bIns="0" rtlCol="0">
            <a:spAutoFit/>
          </a:bodyPr>
          <a:lstStyle/>
          <a:p>
            <a:pPr>
              <a:lnSpc>
                <a:spcPts val="381"/>
              </a:lnSpc>
            </a:pPr>
            <a:r>
              <a:rPr sz="375" b="1" spc="15" dirty="0">
                <a:latin typeface="Helvetica"/>
                <a:cs typeface="Helvetica"/>
              </a:rPr>
              <a:t>E</a:t>
            </a:r>
            <a:endParaRPr sz="375">
              <a:latin typeface="Helvetica"/>
              <a:cs typeface="Helvetica"/>
            </a:endParaRPr>
          </a:p>
        </p:txBody>
      </p:sp>
      <p:sp>
        <p:nvSpPr>
          <p:cNvPr id="24" name="object 24"/>
          <p:cNvSpPr txBox="1"/>
          <p:nvPr/>
        </p:nvSpPr>
        <p:spPr>
          <a:xfrm rot="2400000">
            <a:off x="10907590" y="5745406"/>
            <a:ext cx="63447" cy="51296"/>
          </a:xfrm>
          <a:prstGeom prst="rect">
            <a:avLst/>
          </a:prstGeom>
        </p:spPr>
        <p:txBody>
          <a:bodyPr vert="horz" wrap="square" lIns="0" tIns="0" rIns="0" bIns="0" rtlCol="0">
            <a:spAutoFit/>
          </a:bodyPr>
          <a:lstStyle/>
          <a:p>
            <a:pPr>
              <a:lnSpc>
                <a:spcPts val="387"/>
              </a:lnSpc>
            </a:pPr>
            <a:r>
              <a:rPr sz="375" b="1" spc="19" dirty="0">
                <a:latin typeface="Helvetica"/>
                <a:cs typeface="Helvetica"/>
              </a:rPr>
              <a:t>&amp;</a:t>
            </a:r>
            <a:endParaRPr sz="375">
              <a:latin typeface="Helvetica"/>
              <a:cs typeface="Helvetica"/>
            </a:endParaRPr>
          </a:p>
        </p:txBody>
      </p:sp>
      <p:sp>
        <p:nvSpPr>
          <p:cNvPr id="25" name="object 25"/>
          <p:cNvSpPr txBox="1"/>
          <p:nvPr/>
        </p:nvSpPr>
        <p:spPr>
          <a:xfrm rot="1680000">
            <a:off x="10950894" y="5775009"/>
            <a:ext cx="63727" cy="51296"/>
          </a:xfrm>
          <a:prstGeom prst="rect">
            <a:avLst/>
          </a:prstGeom>
        </p:spPr>
        <p:txBody>
          <a:bodyPr vert="horz" wrap="square" lIns="0" tIns="0" rIns="0" bIns="0" rtlCol="0">
            <a:spAutoFit/>
          </a:bodyPr>
          <a:lstStyle/>
          <a:p>
            <a:pPr>
              <a:lnSpc>
                <a:spcPts val="381"/>
              </a:lnSpc>
            </a:pPr>
            <a:r>
              <a:rPr sz="375" b="1" spc="19" dirty="0">
                <a:latin typeface="Helvetica"/>
                <a:cs typeface="Helvetica"/>
              </a:rPr>
              <a:t>R</a:t>
            </a:r>
            <a:endParaRPr sz="375">
              <a:latin typeface="Helvetica"/>
              <a:cs typeface="Helvetica"/>
            </a:endParaRPr>
          </a:p>
        </p:txBody>
      </p:sp>
      <p:sp>
        <p:nvSpPr>
          <p:cNvPr id="26" name="object 26"/>
          <p:cNvSpPr txBox="1"/>
          <p:nvPr/>
        </p:nvSpPr>
        <p:spPr>
          <a:xfrm rot="1140000">
            <a:off x="10986089" y="5790485"/>
            <a:ext cx="62351" cy="51296"/>
          </a:xfrm>
          <a:prstGeom prst="rect">
            <a:avLst/>
          </a:prstGeom>
        </p:spPr>
        <p:txBody>
          <a:bodyPr vert="horz" wrap="square" lIns="0" tIns="0" rIns="0" bIns="0" rtlCol="0">
            <a:spAutoFit/>
          </a:bodyPr>
          <a:lstStyle/>
          <a:p>
            <a:pPr>
              <a:lnSpc>
                <a:spcPts val="381"/>
              </a:lnSpc>
            </a:pPr>
            <a:r>
              <a:rPr sz="375" b="1" spc="15" dirty="0">
                <a:latin typeface="Helvetica"/>
                <a:cs typeface="Helvetica"/>
              </a:rPr>
              <a:t>E</a:t>
            </a:r>
            <a:endParaRPr sz="375">
              <a:latin typeface="Helvetica"/>
              <a:cs typeface="Helvetica"/>
            </a:endParaRPr>
          </a:p>
        </p:txBody>
      </p:sp>
      <p:sp>
        <p:nvSpPr>
          <p:cNvPr id="27" name="object 27"/>
          <p:cNvSpPr txBox="1"/>
          <p:nvPr/>
        </p:nvSpPr>
        <p:spPr>
          <a:xfrm rot="660000">
            <a:off x="11020733" y="5800154"/>
            <a:ext cx="62083" cy="51296"/>
          </a:xfrm>
          <a:prstGeom prst="rect">
            <a:avLst/>
          </a:prstGeom>
        </p:spPr>
        <p:txBody>
          <a:bodyPr vert="horz" wrap="square" lIns="0" tIns="0" rIns="0" bIns="0" rtlCol="0">
            <a:spAutoFit/>
          </a:bodyPr>
          <a:lstStyle/>
          <a:p>
            <a:pPr>
              <a:lnSpc>
                <a:spcPts val="381"/>
              </a:lnSpc>
            </a:pPr>
            <a:r>
              <a:rPr sz="375" b="1" spc="15" dirty="0">
                <a:latin typeface="Helvetica"/>
                <a:cs typeface="Helvetica"/>
              </a:rPr>
              <a:t>S</a:t>
            </a:r>
            <a:endParaRPr sz="375">
              <a:latin typeface="Helvetica"/>
              <a:cs typeface="Helvetica"/>
            </a:endParaRPr>
          </a:p>
        </p:txBody>
      </p:sp>
      <p:sp>
        <p:nvSpPr>
          <p:cNvPr id="28" name="object 28"/>
          <p:cNvSpPr txBox="1"/>
          <p:nvPr/>
        </p:nvSpPr>
        <p:spPr>
          <a:xfrm rot="120000">
            <a:off x="11057441" y="5804973"/>
            <a:ext cx="64009" cy="51296"/>
          </a:xfrm>
          <a:prstGeom prst="rect">
            <a:avLst/>
          </a:prstGeom>
        </p:spPr>
        <p:txBody>
          <a:bodyPr vert="horz" wrap="square" lIns="0" tIns="0" rIns="0" bIns="0" rtlCol="0">
            <a:spAutoFit/>
          </a:bodyPr>
          <a:lstStyle/>
          <a:p>
            <a:pPr>
              <a:lnSpc>
                <a:spcPts val="381"/>
              </a:lnSpc>
            </a:pPr>
            <a:r>
              <a:rPr sz="375" b="1" spc="19" dirty="0">
                <a:latin typeface="Helvetica"/>
                <a:cs typeface="Helvetica"/>
              </a:rPr>
              <a:t>C</a:t>
            </a:r>
            <a:endParaRPr sz="375">
              <a:latin typeface="Helvetica"/>
              <a:cs typeface="Helvetica"/>
            </a:endParaRPr>
          </a:p>
        </p:txBody>
      </p:sp>
      <p:sp>
        <p:nvSpPr>
          <p:cNvPr id="29" name="object 29"/>
          <p:cNvSpPr txBox="1"/>
          <p:nvPr/>
        </p:nvSpPr>
        <p:spPr>
          <a:xfrm rot="21240000">
            <a:off x="11096847" y="5803753"/>
            <a:ext cx="63447" cy="51296"/>
          </a:xfrm>
          <a:prstGeom prst="rect">
            <a:avLst/>
          </a:prstGeom>
        </p:spPr>
        <p:txBody>
          <a:bodyPr vert="horz" wrap="square" lIns="0" tIns="0" rIns="0" bIns="0" rtlCol="0">
            <a:spAutoFit/>
          </a:bodyPr>
          <a:lstStyle/>
          <a:p>
            <a:pPr>
              <a:lnSpc>
                <a:spcPts val="387"/>
              </a:lnSpc>
            </a:pPr>
            <a:r>
              <a:rPr sz="375" b="1" spc="19" dirty="0">
                <a:latin typeface="Helvetica"/>
                <a:cs typeface="Helvetica"/>
              </a:rPr>
              <a:t>U</a:t>
            </a:r>
            <a:endParaRPr sz="375">
              <a:latin typeface="Helvetica"/>
              <a:cs typeface="Helvetica"/>
            </a:endParaRPr>
          </a:p>
        </p:txBody>
      </p:sp>
      <p:sp>
        <p:nvSpPr>
          <p:cNvPr id="30" name="object 30"/>
          <p:cNvSpPr txBox="1"/>
          <p:nvPr/>
        </p:nvSpPr>
        <p:spPr>
          <a:xfrm rot="20760000">
            <a:off x="11134887" y="5797018"/>
            <a:ext cx="62351" cy="51296"/>
          </a:xfrm>
          <a:prstGeom prst="rect">
            <a:avLst/>
          </a:prstGeom>
        </p:spPr>
        <p:txBody>
          <a:bodyPr vert="horz" wrap="square" lIns="0" tIns="0" rIns="0" bIns="0" rtlCol="0">
            <a:spAutoFit/>
          </a:bodyPr>
          <a:lstStyle/>
          <a:p>
            <a:pPr>
              <a:lnSpc>
                <a:spcPts val="387"/>
              </a:lnSpc>
            </a:pPr>
            <a:r>
              <a:rPr sz="375" b="1" spc="15" dirty="0">
                <a:latin typeface="Helvetica"/>
                <a:cs typeface="Helvetica"/>
              </a:rPr>
              <a:t>E</a:t>
            </a:r>
            <a:endParaRPr sz="375">
              <a:latin typeface="Helvetica"/>
              <a:cs typeface="Helvetica"/>
            </a:endParaRPr>
          </a:p>
        </p:txBody>
      </p:sp>
      <p:sp>
        <p:nvSpPr>
          <p:cNvPr id="31" name="object 31"/>
          <p:cNvSpPr txBox="1"/>
          <p:nvPr/>
        </p:nvSpPr>
        <p:spPr>
          <a:xfrm rot="20040000">
            <a:off x="11181199" y="5779750"/>
            <a:ext cx="61816" cy="51296"/>
          </a:xfrm>
          <a:prstGeom prst="rect">
            <a:avLst/>
          </a:prstGeom>
        </p:spPr>
        <p:txBody>
          <a:bodyPr vert="horz" wrap="square" lIns="0" tIns="0" rIns="0" bIns="0" rtlCol="0">
            <a:spAutoFit/>
          </a:bodyPr>
          <a:lstStyle/>
          <a:p>
            <a:pPr>
              <a:lnSpc>
                <a:spcPts val="387"/>
              </a:lnSpc>
            </a:pPr>
            <a:r>
              <a:rPr sz="375" b="1" spc="15" dirty="0">
                <a:latin typeface="Helvetica"/>
                <a:cs typeface="Helvetica"/>
              </a:rPr>
              <a:t>S</a:t>
            </a:r>
            <a:endParaRPr sz="375">
              <a:latin typeface="Helvetica"/>
              <a:cs typeface="Helvetica"/>
            </a:endParaRPr>
          </a:p>
        </p:txBody>
      </p:sp>
      <p:sp>
        <p:nvSpPr>
          <p:cNvPr id="32" name="object 32"/>
          <p:cNvSpPr txBox="1"/>
          <p:nvPr/>
        </p:nvSpPr>
        <p:spPr>
          <a:xfrm rot="19560000">
            <a:off x="11212275" y="5761720"/>
            <a:ext cx="61816" cy="51296"/>
          </a:xfrm>
          <a:prstGeom prst="rect">
            <a:avLst/>
          </a:prstGeom>
        </p:spPr>
        <p:txBody>
          <a:bodyPr vert="horz" wrap="square" lIns="0" tIns="0" rIns="0" bIns="0" rtlCol="0">
            <a:spAutoFit/>
          </a:bodyPr>
          <a:lstStyle/>
          <a:p>
            <a:pPr>
              <a:lnSpc>
                <a:spcPts val="387"/>
              </a:lnSpc>
            </a:pPr>
            <a:r>
              <a:rPr sz="375" b="1" spc="15" dirty="0">
                <a:latin typeface="Helvetica"/>
                <a:cs typeface="Helvetica"/>
              </a:rPr>
              <a:t>E</a:t>
            </a:r>
            <a:endParaRPr sz="375">
              <a:latin typeface="Helvetica"/>
              <a:cs typeface="Helvetica"/>
            </a:endParaRPr>
          </a:p>
        </p:txBody>
      </p:sp>
      <p:sp>
        <p:nvSpPr>
          <p:cNvPr id="33" name="object 33"/>
          <p:cNvSpPr txBox="1"/>
          <p:nvPr/>
        </p:nvSpPr>
        <p:spPr>
          <a:xfrm rot="19080000">
            <a:off x="11241006" y="5738320"/>
            <a:ext cx="63727" cy="51296"/>
          </a:xfrm>
          <a:prstGeom prst="rect">
            <a:avLst/>
          </a:prstGeom>
        </p:spPr>
        <p:txBody>
          <a:bodyPr vert="horz" wrap="square" lIns="0" tIns="0" rIns="0" bIns="0" rtlCol="0">
            <a:spAutoFit/>
          </a:bodyPr>
          <a:lstStyle/>
          <a:p>
            <a:pPr>
              <a:lnSpc>
                <a:spcPts val="387"/>
              </a:lnSpc>
            </a:pPr>
            <a:r>
              <a:rPr sz="375" b="1" spc="19" dirty="0">
                <a:latin typeface="Helvetica"/>
                <a:cs typeface="Helvetica"/>
              </a:rPr>
              <a:t>R</a:t>
            </a:r>
            <a:endParaRPr sz="375">
              <a:latin typeface="Helvetica"/>
              <a:cs typeface="Helvetica"/>
            </a:endParaRPr>
          </a:p>
        </p:txBody>
      </p:sp>
      <p:sp>
        <p:nvSpPr>
          <p:cNvPr id="34" name="object 34"/>
          <p:cNvSpPr txBox="1"/>
          <p:nvPr/>
        </p:nvSpPr>
        <p:spPr>
          <a:xfrm rot="18600000">
            <a:off x="11266899" y="5711793"/>
            <a:ext cx="62351" cy="51296"/>
          </a:xfrm>
          <a:prstGeom prst="rect">
            <a:avLst/>
          </a:prstGeom>
        </p:spPr>
        <p:txBody>
          <a:bodyPr vert="horz" wrap="square" lIns="0" tIns="0" rIns="0" bIns="0" rtlCol="0">
            <a:spAutoFit/>
          </a:bodyPr>
          <a:lstStyle/>
          <a:p>
            <a:pPr>
              <a:lnSpc>
                <a:spcPts val="387"/>
              </a:lnSpc>
            </a:pPr>
            <a:r>
              <a:rPr sz="375" b="1" spc="15" dirty="0">
                <a:latin typeface="Helvetica"/>
                <a:cs typeface="Helvetica"/>
              </a:rPr>
              <a:t>V</a:t>
            </a:r>
            <a:endParaRPr sz="375">
              <a:latin typeface="Helvetica"/>
              <a:cs typeface="Helvetica"/>
            </a:endParaRPr>
          </a:p>
        </p:txBody>
      </p:sp>
      <p:sp>
        <p:nvSpPr>
          <p:cNvPr id="35" name="object 35"/>
          <p:cNvSpPr txBox="1"/>
          <p:nvPr/>
        </p:nvSpPr>
        <p:spPr>
          <a:xfrm rot="18240000">
            <a:off x="11285761" y="5692156"/>
            <a:ext cx="53512" cy="51296"/>
          </a:xfrm>
          <a:prstGeom prst="rect">
            <a:avLst/>
          </a:prstGeom>
        </p:spPr>
        <p:txBody>
          <a:bodyPr vert="horz" wrap="square" lIns="0" tIns="0" rIns="0" bIns="0" rtlCol="0">
            <a:spAutoFit/>
          </a:bodyPr>
          <a:lstStyle/>
          <a:p>
            <a:pPr>
              <a:lnSpc>
                <a:spcPts val="387"/>
              </a:lnSpc>
            </a:pPr>
            <a:r>
              <a:rPr sz="375" b="1" spc="8" dirty="0">
                <a:latin typeface="Helvetica"/>
                <a:cs typeface="Helvetica"/>
              </a:rPr>
              <a:t>I</a:t>
            </a:r>
            <a:endParaRPr sz="375">
              <a:latin typeface="Helvetica"/>
              <a:cs typeface="Helvetica"/>
            </a:endParaRPr>
          </a:p>
        </p:txBody>
      </p:sp>
      <p:sp>
        <p:nvSpPr>
          <p:cNvPr id="36" name="object 36"/>
          <p:cNvSpPr txBox="1"/>
          <p:nvPr/>
        </p:nvSpPr>
        <p:spPr>
          <a:xfrm rot="17940000">
            <a:off x="11294153" y="5669697"/>
            <a:ext cx="64009" cy="51296"/>
          </a:xfrm>
          <a:prstGeom prst="rect">
            <a:avLst/>
          </a:prstGeom>
        </p:spPr>
        <p:txBody>
          <a:bodyPr vert="horz" wrap="square" lIns="0" tIns="0" rIns="0" bIns="0" rtlCol="0">
            <a:spAutoFit/>
          </a:bodyPr>
          <a:lstStyle/>
          <a:p>
            <a:pPr>
              <a:lnSpc>
                <a:spcPts val="387"/>
              </a:lnSpc>
            </a:pPr>
            <a:r>
              <a:rPr sz="375" b="1" spc="19" dirty="0">
                <a:latin typeface="Helvetica"/>
                <a:cs typeface="Helvetica"/>
              </a:rPr>
              <a:t>C</a:t>
            </a:r>
            <a:endParaRPr sz="375">
              <a:latin typeface="Helvetica"/>
              <a:cs typeface="Helvetica"/>
            </a:endParaRPr>
          </a:p>
        </p:txBody>
      </p:sp>
      <p:sp>
        <p:nvSpPr>
          <p:cNvPr id="37" name="object 37"/>
          <p:cNvSpPr txBox="1"/>
          <p:nvPr/>
        </p:nvSpPr>
        <p:spPr>
          <a:xfrm rot="17400000">
            <a:off x="11310395" y="5635241"/>
            <a:ext cx="61816" cy="51296"/>
          </a:xfrm>
          <a:prstGeom prst="rect">
            <a:avLst/>
          </a:prstGeom>
        </p:spPr>
        <p:txBody>
          <a:bodyPr vert="horz" wrap="square" lIns="0" tIns="0" rIns="0" bIns="0" rtlCol="0">
            <a:spAutoFit/>
          </a:bodyPr>
          <a:lstStyle/>
          <a:p>
            <a:pPr>
              <a:lnSpc>
                <a:spcPts val="387"/>
              </a:lnSpc>
            </a:pPr>
            <a:r>
              <a:rPr sz="375" b="1" spc="15" dirty="0">
                <a:latin typeface="Helvetica"/>
                <a:cs typeface="Helvetica"/>
              </a:rPr>
              <a:t>E</a:t>
            </a:r>
            <a:endParaRPr sz="375">
              <a:latin typeface="Helvetica"/>
              <a:cs typeface="Helvetica"/>
            </a:endParaRPr>
          </a:p>
        </p:txBody>
      </p:sp>
      <p:grpSp>
        <p:nvGrpSpPr>
          <p:cNvPr id="38" name="object 38"/>
          <p:cNvGrpSpPr/>
          <p:nvPr/>
        </p:nvGrpSpPr>
        <p:grpSpPr>
          <a:xfrm>
            <a:off x="10628503" y="6348580"/>
            <a:ext cx="938212" cy="35243"/>
            <a:chOff x="14171336" y="8464774"/>
            <a:chExt cx="1250950" cy="46990"/>
          </a:xfrm>
        </p:grpSpPr>
        <p:sp>
          <p:nvSpPr>
            <p:cNvPr id="39" name="object 39"/>
            <p:cNvSpPr/>
            <p:nvPr/>
          </p:nvSpPr>
          <p:spPr>
            <a:xfrm>
              <a:off x="14171336" y="8472388"/>
              <a:ext cx="1250950" cy="0"/>
            </a:xfrm>
            <a:custGeom>
              <a:avLst/>
              <a:gdLst/>
              <a:ahLst/>
              <a:cxnLst/>
              <a:rect l="l" t="t" r="r" b="b"/>
              <a:pathLst>
                <a:path w="1250950">
                  <a:moveTo>
                    <a:pt x="0" y="0"/>
                  </a:moveTo>
                  <a:lnTo>
                    <a:pt x="1250327" y="0"/>
                  </a:lnTo>
                </a:path>
              </a:pathLst>
            </a:custGeom>
            <a:ln w="15227">
              <a:solidFill>
                <a:srgbClr val="12100B"/>
              </a:solidFill>
            </a:ln>
          </p:spPr>
          <p:txBody>
            <a:bodyPr wrap="square" lIns="0" tIns="0" rIns="0" bIns="0" rtlCol="0"/>
            <a:lstStyle/>
            <a:p>
              <a:endParaRPr sz="2400"/>
            </a:p>
          </p:txBody>
        </p:sp>
        <p:sp>
          <p:nvSpPr>
            <p:cNvPr id="40" name="object 40"/>
            <p:cNvSpPr/>
            <p:nvPr/>
          </p:nvSpPr>
          <p:spPr>
            <a:xfrm>
              <a:off x="14171336" y="8503719"/>
              <a:ext cx="1250950" cy="0"/>
            </a:xfrm>
            <a:custGeom>
              <a:avLst/>
              <a:gdLst/>
              <a:ahLst/>
              <a:cxnLst/>
              <a:rect l="l" t="t" r="r" b="b"/>
              <a:pathLst>
                <a:path w="1250950">
                  <a:moveTo>
                    <a:pt x="0" y="0"/>
                  </a:moveTo>
                  <a:lnTo>
                    <a:pt x="1250327" y="0"/>
                  </a:lnTo>
                </a:path>
              </a:pathLst>
            </a:custGeom>
            <a:ln w="15227">
              <a:solidFill>
                <a:srgbClr val="12100B"/>
              </a:solidFill>
            </a:ln>
          </p:spPr>
          <p:txBody>
            <a:bodyPr wrap="square" lIns="0" tIns="0" rIns="0" bIns="0" rtlCol="0"/>
            <a:lstStyle/>
            <a:p>
              <a:endParaRPr sz="2400"/>
            </a:p>
          </p:txBody>
        </p:sp>
      </p:grpSp>
      <p:sp>
        <p:nvSpPr>
          <p:cNvPr id="41" name="object 41"/>
          <p:cNvSpPr/>
          <p:nvPr/>
        </p:nvSpPr>
        <p:spPr>
          <a:xfrm>
            <a:off x="3863995" y="2495549"/>
            <a:ext cx="259556" cy="401955"/>
          </a:xfrm>
          <a:custGeom>
            <a:avLst/>
            <a:gdLst/>
            <a:ahLst/>
            <a:cxnLst/>
            <a:rect l="l" t="t" r="r" b="b"/>
            <a:pathLst>
              <a:path w="346075" h="535939">
                <a:moveTo>
                  <a:pt x="171780" y="0"/>
                </a:moveTo>
                <a:lnTo>
                  <a:pt x="115912" y="5513"/>
                </a:lnTo>
                <a:lnTo>
                  <a:pt x="72495" y="21011"/>
                </a:lnTo>
                <a:lnTo>
                  <a:pt x="40506" y="44931"/>
                </a:lnTo>
                <a:lnTo>
                  <a:pt x="6722" y="111776"/>
                </a:lnTo>
                <a:lnTo>
                  <a:pt x="2882" y="151574"/>
                </a:lnTo>
                <a:lnTo>
                  <a:pt x="8043" y="198139"/>
                </a:lnTo>
                <a:lnTo>
                  <a:pt x="22194" y="233999"/>
                </a:lnTo>
                <a:lnTo>
                  <a:pt x="69476" y="281320"/>
                </a:lnTo>
                <a:lnTo>
                  <a:pt x="128744" y="308975"/>
                </a:lnTo>
                <a:lnTo>
                  <a:pt x="157879" y="320251"/>
                </a:lnTo>
                <a:lnTo>
                  <a:pt x="184016" y="332399"/>
                </a:lnTo>
                <a:lnTo>
                  <a:pt x="205160" y="347349"/>
                </a:lnTo>
                <a:lnTo>
                  <a:pt x="219311" y="367029"/>
                </a:lnTo>
                <a:lnTo>
                  <a:pt x="224472" y="393369"/>
                </a:lnTo>
                <a:lnTo>
                  <a:pt x="221890" y="415440"/>
                </a:lnTo>
                <a:lnTo>
                  <a:pt x="213015" y="435143"/>
                </a:lnTo>
                <a:lnTo>
                  <a:pt x="196156" y="449298"/>
                </a:lnTo>
                <a:lnTo>
                  <a:pt x="169621" y="454723"/>
                </a:lnTo>
                <a:lnTo>
                  <a:pt x="143728" y="449490"/>
                </a:lnTo>
                <a:lnTo>
                  <a:pt x="127577" y="435055"/>
                </a:lnTo>
                <a:lnTo>
                  <a:pt x="119275" y="413312"/>
                </a:lnTo>
                <a:lnTo>
                  <a:pt x="116928" y="386156"/>
                </a:lnTo>
                <a:lnTo>
                  <a:pt x="116928" y="368109"/>
                </a:lnTo>
                <a:lnTo>
                  <a:pt x="0" y="368109"/>
                </a:lnTo>
                <a:lnTo>
                  <a:pt x="0" y="401307"/>
                </a:lnTo>
                <a:lnTo>
                  <a:pt x="6449" y="448597"/>
                </a:lnTo>
                <a:lnTo>
                  <a:pt x="24406" y="483916"/>
                </a:lnTo>
                <a:lnTo>
                  <a:pt x="86506" y="524654"/>
                </a:lnTo>
                <a:lnTo>
                  <a:pt x="126479" y="533083"/>
                </a:lnTo>
                <a:lnTo>
                  <a:pt x="169621" y="535559"/>
                </a:lnTo>
                <a:lnTo>
                  <a:pt x="221260" y="531542"/>
                </a:lnTo>
                <a:lnTo>
                  <a:pt x="264679" y="519065"/>
                </a:lnTo>
                <a:lnTo>
                  <a:pt x="299358" y="497485"/>
                </a:lnTo>
                <a:lnTo>
                  <a:pt x="324773" y="466162"/>
                </a:lnTo>
                <a:lnTo>
                  <a:pt x="340405" y="424453"/>
                </a:lnTo>
                <a:lnTo>
                  <a:pt x="345732" y="371716"/>
                </a:lnTo>
                <a:lnTo>
                  <a:pt x="339527" y="323832"/>
                </a:lnTo>
                <a:lnTo>
                  <a:pt x="322688" y="287723"/>
                </a:lnTo>
                <a:lnTo>
                  <a:pt x="267737" y="241285"/>
                </a:lnTo>
                <a:lnTo>
                  <a:pt x="202150" y="213315"/>
                </a:lnTo>
                <a:lnTo>
                  <a:pt x="172015" y="200290"/>
                </a:lnTo>
                <a:lnTo>
                  <a:pt x="147199" y="184724"/>
                </a:lnTo>
                <a:lnTo>
                  <a:pt x="130359" y="164230"/>
                </a:lnTo>
                <a:lnTo>
                  <a:pt x="124155" y="136423"/>
                </a:lnTo>
                <a:lnTo>
                  <a:pt x="127446" y="111900"/>
                </a:lnTo>
                <a:lnTo>
                  <a:pt x="136961" y="94551"/>
                </a:lnTo>
                <a:lnTo>
                  <a:pt x="152160" y="84241"/>
                </a:lnTo>
                <a:lnTo>
                  <a:pt x="172504" y="80835"/>
                </a:lnTo>
                <a:lnTo>
                  <a:pt x="184854" y="81930"/>
                </a:lnTo>
                <a:lnTo>
                  <a:pt x="213944" y="108759"/>
                </a:lnTo>
                <a:lnTo>
                  <a:pt x="219430" y="153022"/>
                </a:lnTo>
                <a:lnTo>
                  <a:pt x="336359" y="153022"/>
                </a:lnTo>
                <a:lnTo>
                  <a:pt x="336359" y="140754"/>
                </a:lnTo>
                <a:lnTo>
                  <a:pt x="330884" y="95625"/>
                </a:lnTo>
                <a:lnTo>
                  <a:pt x="313350" y="56907"/>
                </a:lnTo>
                <a:lnTo>
                  <a:pt x="282096" y="26678"/>
                </a:lnTo>
                <a:lnTo>
                  <a:pt x="235460" y="7015"/>
                </a:lnTo>
                <a:lnTo>
                  <a:pt x="171780" y="0"/>
                </a:lnTo>
                <a:close/>
              </a:path>
            </a:pathLst>
          </a:custGeom>
          <a:solidFill>
            <a:srgbClr val="CD1619"/>
          </a:solidFill>
        </p:spPr>
        <p:txBody>
          <a:bodyPr wrap="square" lIns="0" tIns="0" rIns="0" bIns="0" rtlCol="0"/>
          <a:lstStyle/>
          <a:p>
            <a:endParaRPr sz="2400"/>
          </a:p>
        </p:txBody>
      </p:sp>
      <p:sp>
        <p:nvSpPr>
          <p:cNvPr id="42" name="object 42"/>
          <p:cNvSpPr/>
          <p:nvPr/>
        </p:nvSpPr>
        <p:spPr>
          <a:xfrm>
            <a:off x="4163309" y="2596778"/>
            <a:ext cx="232411" cy="300513"/>
          </a:xfrm>
          <a:custGeom>
            <a:avLst/>
            <a:gdLst/>
            <a:ahLst/>
            <a:cxnLst/>
            <a:rect l="l" t="t" r="r" b="b"/>
            <a:pathLst>
              <a:path w="309879" h="400685">
                <a:moveTo>
                  <a:pt x="309638" y="0"/>
                </a:moveTo>
                <a:lnTo>
                  <a:pt x="192709" y="0"/>
                </a:lnTo>
                <a:lnTo>
                  <a:pt x="192709" y="255511"/>
                </a:lnTo>
                <a:lnTo>
                  <a:pt x="189316" y="280332"/>
                </a:lnTo>
                <a:lnTo>
                  <a:pt x="180171" y="297643"/>
                </a:lnTo>
                <a:lnTo>
                  <a:pt x="166831" y="307782"/>
                </a:lnTo>
                <a:lnTo>
                  <a:pt x="150850" y="311086"/>
                </a:lnTo>
                <a:lnTo>
                  <a:pt x="136415" y="308052"/>
                </a:lnTo>
                <a:lnTo>
                  <a:pt x="125769" y="299267"/>
                </a:lnTo>
                <a:lnTo>
                  <a:pt x="119184" y="285202"/>
                </a:lnTo>
                <a:lnTo>
                  <a:pt x="116928" y="266331"/>
                </a:lnTo>
                <a:lnTo>
                  <a:pt x="116928" y="0"/>
                </a:lnTo>
                <a:lnTo>
                  <a:pt x="0" y="0"/>
                </a:lnTo>
                <a:lnTo>
                  <a:pt x="0" y="292328"/>
                </a:lnTo>
                <a:lnTo>
                  <a:pt x="6563" y="340910"/>
                </a:lnTo>
                <a:lnTo>
                  <a:pt x="25984" y="374608"/>
                </a:lnTo>
                <a:lnTo>
                  <a:pt x="57853" y="394234"/>
                </a:lnTo>
                <a:lnTo>
                  <a:pt x="101765" y="400596"/>
                </a:lnTo>
                <a:lnTo>
                  <a:pt x="132361" y="396669"/>
                </a:lnTo>
                <a:lnTo>
                  <a:pt x="158694" y="385433"/>
                </a:lnTo>
                <a:lnTo>
                  <a:pt x="180019" y="367704"/>
                </a:lnTo>
                <a:lnTo>
                  <a:pt x="195592" y="344297"/>
                </a:lnTo>
                <a:lnTo>
                  <a:pt x="197040" y="344297"/>
                </a:lnTo>
                <a:lnTo>
                  <a:pt x="197040" y="390486"/>
                </a:lnTo>
                <a:lnTo>
                  <a:pt x="309638" y="390486"/>
                </a:lnTo>
                <a:lnTo>
                  <a:pt x="309638" y="0"/>
                </a:lnTo>
                <a:close/>
              </a:path>
            </a:pathLst>
          </a:custGeom>
          <a:solidFill>
            <a:srgbClr val="CD1619"/>
          </a:solidFill>
        </p:spPr>
        <p:txBody>
          <a:bodyPr wrap="square" lIns="0" tIns="0" rIns="0" bIns="0" rtlCol="0"/>
          <a:lstStyle/>
          <a:p>
            <a:endParaRPr sz="2400"/>
          </a:p>
        </p:txBody>
      </p:sp>
      <p:sp>
        <p:nvSpPr>
          <p:cNvPr id="43" name="object 43"/>
          <p:cNvSpPr/>
          <p:nvPr/>
        </p:nvSpPr>
        <p:spPr>
          <a:xfrm>
            <a:off x="4433393" y="2589200"/>
            <a:ext cx="1006316" cy="308133"/>
          </a:xfrm>
          <a:custGeom>
            <a:avLst/>
            <a:gdLst/>
            <a:ahLst/>
            <a:cxnLst/>
            <a:rect l="l" t="t" r="r" b="b"/>
            <a:pathLst>
              <a:path w="1341754" h="410845">
                <a:moveTo>
                  <a:pt x="298094" y="282943"/>
                </a:moveTo>
                <a:lnTo>
                  <a:pt x="290068" y="234772"/>
                </a:lnTo>
                <a:lnTo>
                  <a:pt x="268884" y="201460"/>
                </a:lnTo>
                <a:lnTo>
                  <a:pt x="204622" y="164757"/>
                </a:lnTo>
                <a:lnTo>
                  <a:pt x="170307" y="154025"/>
                </a:lnTo>
                <a:lnTo>
                  <a:pt x="140360" y="143484"/>
                </a:lnTo>
                <a:lnTo>
                  <a:pt x="119189" y="129451"/>
                </a:lnTo>
                <a:lnTo>
                  <a:pt x="111150" y="108267"/>
                </a:lnTo>
                <a:lnTo>
                  <a:pt x="112991" y="93802"/>
                </a:lnTo>
                <a:lnTo>
                  <a:pt x="119367" y="82372"/>
                </a:lnTo>
                <a:lnTo>
                  <a:pt x="131559" y="74879"/>
                </a:lnTo>
                <a:lnTo>
                  <a:pt x="150850" y="72174"/>
                </a:lnTo>
                <a:lnTo>
                  <a:pt x="167195" y="74180"/>
                </a:lnTo>
                <a:lnTo>
                  <a:pt x="179184" y="81114"/>
                </a:lnTo>
                <a:lnTo>
                  <a:pt x="186588" y="94411"/>
                </a:lnTo>
                <a:lnTo>
                  <a:pt x="189103" y="115481"/>
                </a:lnTo>
                <a:lnTo>
                  <a:pt x="189103" y="122707"/>
                </a:lnTo>
                <a:lnTo>
                  <a:pt x="293039" y="122707"/>
                </a:lnTo>
                <a:lnTo>
                  <a:pt x="293039" y="109715"/>
                </a:lnTo>
                <a:lnTo>
                  <a:pt x="286372" y="68821"/>
                </a:lnTo>
                <a:lnTo>
                  <a:pt x="263461" y="33756"/>
                </a:lnTo>
                <a:lnTo>
                  <a:pt x="219964" y="9232"/>
                </a:lnTo>
                <a:lnTo>
                  <a:pt x="151574" y="0"/>
                </a:lnTo>
                <a:lnTo>
                  <a:pt x="100088" y="4762"/>
                </a:lnTo>
                <a:lnTo>
                  <a:pt x="58712" y="18973"/>
                </a:lnTo>
                <a:lnTo>
                  <a:pt x="28206" y="42570"/>
                </a:lnTo>
                <a:lnTo>
                  <a:pt x="9347" y="75488"/>
                </a:lnTo>
                <a:lnTo>
                  <a:pt x="2882" y="117652"/>
                </a:lnTo>
                <a:lnTo>
                  <a:pt x="8458" y="160020"/>
                </a:lnTo>
                <a:lnTo>
                  <a:pt x="25298" y="190855"/>
                </a:lnTo>
                <a:lnTo>
                  <a:pt x="53555" y="213855"/>
                </a:lnTo>
                <a:lnTo>
                  <a:pt x="93433" y="232727"/>
                </a:lnTo>
                <a:lnTo>
                  <a:pt x="145072" y="251180"/>
                </a:lnTo>
                <a:lnTo>
                  <a:pt x="167297" y="261264"/>
                </a:lnTo>
                <a:lnTo>
                  <a:pt x="180987" y="272834"/>
                </a:lnTo>
                <a:lnTo>
                  <a:pt x="187909" y="285496"/>
                </a:lnTo>
                <a:lnTo>
                  <a:pt x="189826" y="298818"/>
                </a:lnTo>
                <a:lnTo>
                  <a:pt x="187147" y="314464"/>
                </a:lnTo>
                <a:lnTo>
                  <a:pt x="179184" y="327063"/>
                </a:lnTo>
                <a:lnTo>
                  <a:pt x="166090" y="335470"/>
                </a:lnTo>
                <a:lnTo>
                  <a:pt x="147967" y="338518"/>
                </a:lnTo>
                <a:lnTo>
                  <a:pt x="135331" y="337223"/>
                </a:lnTo>
                <a:lnTo>
                  <a:pt x="106019" y="300634"/>
                </a:lnTo>
                <a:lnTo>
                  <a:pt x="103936" y="276440"/>
                </a:lnTo>
                <a:lnTo>
                  <a:pt x="0" y="276440"/>
                </a:lnTo>
                <a:lnTo>
                  <a:pt x="0" y="293776"/>
                </a:lnTo>
                <a:lnTo>
                  <a:pt x="5422" y="335876"/>
                </a:lnTo>
                <a:lnTo>
                  <a:pt x="22199" y="368604"/>
                </a:lnTo>
                <a:lnTo>
                  <a:pt x="51142" y="391998"/>
                </a:lnTo>
                <a:lnTo>
                  <a:pt x="93040" y="406031"/>
                </a:lnTo>
                <a:lnTo>
                  <a:pt x="148691" y="410705"/>
                </a:lnTo>
                <a:lnTo>
                  <a:pt x="201371" y="404977"/>
                </a:lnTo>
                <a:lnTo>
                  <a:pt x="243065" y="388391"/>
                </a:lnTo>
                <a:lnTo>
                  <a:pt x="273367" y="361911"/>
                </a:lnTo>
                <a:lnTo>
                  <a:pt x="291846" y="326453"/>
                </a:lnTo>
                <a:lnTo>
                  <a:pt x="298094" y="282943"/>
                </a:lnTo>
                <a:close/>
              </a:path>
              <a:path w="1341754" h="410845">
                <a:moveTo>
                  <a:pt x="632244" y="282943"/>
                </a:moveTo>
                <a:lnTo>
                  <a:pt x="624205" y="234772"/>
                </a:lnTo>
                <a:lnTo>
                  <a:pt x="603034" y="201460"/>
                </a:lnTo>
                <a:lnTo>
                  <a:pt x="538772" y="164757"/>
                </a:lnTo>
                <a:lnTo>
                  <a:pt x="504444" y="154025"/>
                </a:lnTo>
                <a:lnTo>
                  <a:pt x="474510" y="143484"/>
                </a:lnTo>
                <a:lnTo>
                  <a:pt x="453326" y="129451"/>
                </a:lnTo>
                <a:lnTo>
                  <a:pt x="445300" y="108267"/>
                </a:lnTo>
                <a:lnTo>
                  <a:pt x="447128" y="93802"/>
                </a:lnTo>
                <a:lnTo>
                  <a:pt x="453504" y="82372"/>
                </a:lnTo>
                <a:lnTo>
                  <a:pt x="465696" y="74879"/>
                </a:lnTo>
                <a:lnTo>
                  <a:pt x="485000" y="72174"/>
                </a:lnTo>
                <a:lnTo>
                  <a:pt x="501319" y="74180"/>
                </a:lnTo>
                <a:lnTo>
                  <a:pt x="513321" y="81114"/>
                </a:lnTo>
                <a:lnTo>
                  <a:pt x="520725" y="94411"/>
                </a:lnTo>
                <a:lnTo>
                  <a:pt x="523252" y="115481"/>
                </a:lnTo>
                <a:lnTo>
                  <a:pt x="523252" y="122707"/>
                </a:lnTo>
                <a:lnTo>
                  <a:pt x="627189" y="122707"/>
                </a:lnTo>
                <a:lnTo>
                  <a:pt x="627189" y="109715"/>
                </a:lnTo>
                <a:lnTo>
                  <a:pt x="620509" y="68821"/>
                </a:lnTo>
                <a:lnTo>
                  <a:pt x="597585" y="33756"/>
                </a:lnTo>
                <a:lnTo>
                  <a:pt x="554101" y="9232"/>
                </a:lnTo>
                <a:lnTo>
                  <a:pt x="485724" y="0"/>
                </a:lnTo>
                <a:lnTo>
                  <a:pt x="434225" y="4762"/>
                </a:lnTo>
                <a:lnTo>
                  <a:pt x="392849" y="18973"/>
                </a:lnTo>
                <a:lnTo>
                  <a:pt x="362343" y="42570"/>
                </a:lnTo>
                <a:lnTo>
                  <a:pt x="343484" y="75488"/>
                </a:lnTo>
                <a:lnTo>
                  <a:pt x="337032" y="117652"/>
                </a:lnTo>
                <a:lnTo>
                  <a:pt x="342595" y="160020"/>
                </a:lnTo>
                <a:lnTo>
                  <a:pt x="359435" y="190855"/>
                </a:lnTo>
                <a:lnTo>
                  <a:pt x="387692" y="213855"/>
                </a:lnTo>
                <a:lnTo>
                  <a:pt x="427570" y="232727"/>
                </a:lnTo>
                <a:lnTo>
                  <a:pt x="479221" y="251180"/>
                </a:lnTo>
                <a:lnTo>
                  <a:pt x="501434" y="261264"/>
                </a:lnTo>
                <a:lnTo>
                  <a:pt x="515124" y="272834"/>
                </a:lnTo>
                <a:lnTo>
                  <a:pt x="522058" y="285496"/>
                </a:lnTo>
                <a:lnTo>
                  <a:pt x="523976" y="298818"/>
                </a:lnTo>
                <a:lnTo>
                  <a:pt x="521284" y="314464"/>
                </a:lnTo>
                <a:lnTo>
                  <a:pt x="513321" y="327063"/>
                </a:lnTo>
                <a:lnTo>
                  <a:pt x="500214" y="335470"/>
                </a:lnTo>
                <a:lnTo>
                  <a:pt x="482117" y="338518"/>
                </a:lnTo>
                <a:lnTo>
                  <a:pt x="469468" y="337223"/>
                </a:lnTo>
                <a:lnTo>
                  <a:pt x="440156" y="300634"/>
                </a:lnTo>
                <a:lnTo>
                  <a:pt x="438086" y="276440"/>
                </a:lnTo>
                <a:lnTo>
                  <a:pt x="334149" y="276440"/>
                </a:lnTo>
                <a:lnTo>
                  <a:pt x="334149" y="293776"/>
                </a:lnTo>
                <a:lnTo>
                  <a:pt x="339559" y="335876"/>
                </a:lnTo>
                <a:lnTo>
                  <a:pt x="356336" y="368604"/>
                </a:lnTo>
                <a:lnTo>
                  <a:pt x="385279" y="391998"/>
                </a:lnTo>
                <a:lnTo>
                  <a:pt x="427177" y="406031"/>
                </a:lnTo>
                <a:lnTo>
                  <a:pt x="482841" y="410705"/>
                </a:lnTo>
                <a:lnTo>
                  <a:pt x="535508" y="404977"/>
                </a:lnTo>
                <a:lnTo>
                  <a:pt x="577202" y="388391"/>
                </a:lnTo>
                <a:lnTo>
                  <a:pt x="607504" y="361911"/>
                </a:lnTo>
                <a:lnTo>
                  <a:pt x="625983" y="326453"/>
                </a:lnTo>
                <a:lnTo>
                  <a:pt x="632244" y="282943"/>
                </a:lnTo>
                <a:close/>
              </a:path>
              <a:path w="1341754" h="410845">
                <a:moveTo>
                  <a:pt x="983716" y="224485"/>
                </a:moveTo>
                <a:lnTo>
                  <a:pt x="982726" y="170230"/>
                </a:lnTo>
                <a:lnTo>
                  <a:pt x="978331" y="121894"/>
                </a:lnTo>
                <a:lnTo>
                  <a:pt x="968311" y="80365"/>
                </a:lnTo>
                <a:lnTo>
                  <a:pt x="964006" y="72186"/>
                </a:lnTo>
                <a:lnTo>
                  <a:pt x="950518" y="46532"/>
                </a:lnTo>
                <a:lnTo>
                  <a:pt x="922731" y="21272"/>
                </a:lnTo>
                <a:lnTo>
                  <a:pt x="882802" y="5461"/>
                </a:lnTo>
                <a:lnTo>
                  <a:pt x="871105" y="4292"/>
                </a:lnTo>
                <a:lnTo>
                  <a:pt x="871105" y="156641"/>
                </a:lnTo>
                <a:lnTo>
                  <a:pt x="786663" y="156641"/>
                </a:lnTo>
                <a:lnTo>
                  <a:pt x="788276" y="121208"/>
                </a:lnTo>
                <a:lnTo>
                  <a:pt x="794689" y="94653"/>
                </a:lnTo>
                <a:lnTo>
                  <a:pt x="808278" y="77978"/>
                </a:lnTo>
                <a:lnTo>
                  <a:pt x="831418" y="72186"/>
                </a:lnTo>
                <a:lnTo>
                  <a:pt x="851319" y="77660"/>
                </a:lnTo>
                <a:lnTo>
                  <a:pt x="863434" y="93840"/>
                </a:lnTo>
                <a:lnTo>
                  <a:pt x="869467" y="120294"/>
                </a:lnTo>
                <a:lnTo>
                  <a:pt x="871105" y="156641"/>
                </a:lnTo>
                <a:lnTo>
                  <a:pt x="871105" y="4292"/>
                </a:lnTo>
                <a:lnTo>
                  <a:pt x="828522" y="0"/>
                </a:lnTo>
                <a:lnTo>
                  <a:pt x="772655" y="6553"/>
                </a:lnTo>
                <a:lnTo>
                  <a:pt x="730897" y="25209"/>
                </a:lnTo>
                <a:lnTo>
                  <a:pt x="701497" y="54495"/>
                </a:lnTo>
                <a:lnTo>
                  <a:pt x="682675" y="92925"/>
                </a:lnTo>
                <a:lnTo>
                  <a:pt x="672668" y="139014"/>
                </a:lnTo>
                <a:lnTo>
                  <a:pt x="669734" y="191274"/>
                </a:lnTo>
                <a:lnTo>
                  <a:pt x="670801" y="240017"/>
                </a:lnTo>
                <a:lnTo>
                  <a:pt x="675462" y="285597"/>
                </a:lnTo>
                <a:lnTo>
                  <a:pt x="685876" y="326428"/>
                </a:lnTo>
                <a:lnTo>
                  <a:pt x="704215" y="360934"/>
                </a:lnTo>
                <a:lnTo>
                  <a:pt x="732650" y="387527"/>
                </a:lnTo>
                <a:lnTo>
                  <a:pt x="773366" y="404647"/>
                </a:lnTo>
                <a:lnTo>
                  <a:pt x="828522" y="410705"/>
                </a:lnTo>
                <a:lnTo>
                  <a:pt x="881214" y="405053"/>
                </a:lnTo>
                <a:lnTo>
                  <a:pt x="923036" y="387997"/>
                </a:lnTo>
                <a:lnTo>
                  <a:pt x="953668" y="359410"/>
                </a:lnTo>
                <a:lnTo>
                  <a:pt x="963587" y="338531"/>
                </a:lnTo>
                <a:lnTo>
                  <a:pt x="972794" y="319151"/>
                </a:lnTo>
                <a:lnTo>
                  <a:pt x="980109" y="267068"/>
                </a:lnTo>
                <a:lnTo>
                  <a:pt x="871829" y="267068"/>
                </a:lnTo>
                <a:lnTo>
                  <a:pt x="868222" y="298945"/>
                </a:lnTo>
                <a:lnTo>
                  <a:pt x="860818" y="321208"/>
                </a:lnTo>
                <a:lnTo>
                  <a:pt x="848283" y="334264"/>
                </a:lnTo>
                <a:lnTo>
                  <a:pt x="829246" y="338531"/>
                </a:lnTo>
                <a:lnTo>
                  <a:pt x="808278" y="332955"/>
                </a:lnTo>
                <a:lnTo>
                  <a:pt x="795235" y="316153"/>
                </a:lnTo>
                <a:lnTo>
                  <a:pt x="788543" y="287985"/>
                </a:lnTo>
                <a:lnTo>
                  <a:pt x="786663" y="248310"/>
                </a:lnTo>
                <a:lnTo>
                  <a:pt x="786663" y="224485"/>
                </a:lnTo>
                <a:lnTo>
                  <a:pt x="983716" y="224485"/>
                </a:lnTo>
                <a:close/>
              </a:path>
              <a:path w="1341754" h="410845">
                <a:moveTo>
                  <a:pt x="1341653" y="400596"/>
                </a:moveTo>
                <a:lnTo>
                  <a:pt x="1237005" y="198501"/>
                </a:lnTo>
                <a:lnTo>
                  <a:pt x="1334439" y="10109"/>
                </a:lnTo>
                <a:lnTo>
                  <a:pt x="1217510" y="10109"/>
                </a:lnTo>
                <a:lnTo>
                  <a:pt x="1169885" y="126326"/>
                </a:lnTo>
                <a:lnTo>
                  <a:pt x="1123683" y="10109"/>
                </a:lnTo>
                <a:lnTo>
                  <a:pt x="1006754" y="10109"/>
                </a:lnTo>
                <a:lnTo>
                  <a:pt x="1104912" y="198501"/>
                </a:lnTo>
                <a:lnTo>
                  <a:pt x="1000252" y="400596"/>
                </a:lnTo>
                <a:lnTo>
                  <a:pt x="1117180" y="400596"/>
                </a:lnTo>
                <a:lnTo>
                  <a:pt x="1172032" y="274281"/>
                </a:lnTo>
                <a:lnTo>
                  <a:pt x="1224724" y="400596"/>
                </a:lnTo>
                <a:lnTo>
                  <a:pt x="1341653" y="400596"/>
                </a:lnTo>
                <a:close/>
              </a:path>
            </a:pathLst>
          </a:custGeom>
          <a:solidFill>
            <a:srgbClr val="CD1619"/>
          </a:solidFill>
        </p:spPr>
        <p:txBody>
          <a:bodyPr wrap="square" lIns="0" tIns="0" rIns="0" bIns="0" rtlCol="0"/>
          <a:lstStyle/>
          <a:p>
            <a:endParaRPr sz="2400"/>
          </a:p>
        </p:txBody>
      </p:sp>
      <p:sp>
        <p:nvSpPr>
          <p:cNvPr id="44" name="object 44"/>
          <p:cNvSpPr/>
          <p:nvPr/>
        </p:nvSpPr>
        <p:spPr>
          <a:xfrm>
            <a:off x="5598195" y="2495549"/>
            <a:ext cx="259556" cy="401955"/>
          </a:xfrm>
          <a:custGeom>
            <a:avLst/>
            <a:gdLst/>
            <a:ahLst/>
            <a:cxnLst/>
            <a:rect l="l" t="t" r="r" b="b"/>
            <a:pathLst>
              <a:path w="346075" h="535939">
                <a:moveTo>
                  <a:pt x="171792" y="0"/>
                </a:moveTo>
                <a:lnTo>
                  <a:pt x="115920" y="5513"/>
                </a:lnTo>
                <a:lnTo>
                  <a:pt x="72499" y="21011"/>
                </a:lnTo>
                <a:lnTo>
                  <a:pt x="40508" y="44931"/>
                </a:lnTo>
                <a:lnTo>
                  <a:pt x="6722" y="111776"/>
                </a:lnTo>
                <a:lnTo>
                  <a:pt x="2882" y="151574"/>
                </a:lnTo>
                <a:lnTo>
                  <a:pt x="8043" y="198139"/>
                </a:lnTo>
                <a:lnTo>
                  <a:pt x="22194" y="233999"/>
                </a:lnTo>
                <a:lnTo>
                  <a:pt x="69476" y="281320"/>
                </a:lnTo>
                <a:lnTo>
                  <a:pt x="128744" y="308975"/>
                </a:lnTo>
                <a:lnTo>
                  <a:pt x="157879" y="320251"/>
                </a:lnTo>
                <a:lnTo>
                  <a:pt x="184016" y="332399"/>
                </a:lnTo>
                <a:lnTo>
                  <a:pt x="205160" y="347349"/>
                </a:lnTo>
                <a:lnTo>
                  <a:pt x="219311" y="367029"/>
                </a:lnTo>
                <a:lnTo>
                  <a:pt x="224472" y="393369"/>
                </a:lnTo>
                <a:lnTo>
                  <a:pt x="221890" y="415440"/>
                </a:lnTo>
                <a:lnTo>
                  <a:pt x="213015" y="435143"/>
                </a:lnTo>
                <a:lnTo>
                  <a:pt x="196156" y="449298"/>
                </a:lnTo>
                <a:lnTo>
                  <a:pt x="169621" y="454723"/>
                </a:lnTo>
                <a:lnTo>
                  <a:pt x="143728" y="449490"/>
                </a:lnTo>
                <a:lnTo>
                  <a:pt x="127577" y="435055"/>
                </a:lnTo>
                <a:lnTo>
                  <a:pt x="119275" y="413312"/>
                </a:lnTo>
                <a:lnTo>
                  <a:pt x="116928" y="386156"/>
                </a:lnTo>
                <a:lnTo>
                  <a:pt x="116928" y="368109"/>
                </a:lnTo>
                <a:lnTo>
                  <a:pt x="0" y="368109"/>
                </a:lnTo>
                <a:lnTo>
                  <a:pt x="0" y="401307"/>
                </a:lnTo>
                <a:lnTo>
                  <a:pt x="6450" y="448597"/>
                </a:lnTo>
                <a:lnTo>
                  <a:pt x="24409" y="483916"/>
                </a:lnTo>
                <a:lnTo>
                  <a:pt x="86512" y="524654"/>
                </a:lnTo>
                <a:lnTo>
                  <a:pt x="126484" y="533083"/>
                </a:lnTo>
                <a:lnTo>
                  <a:pt x="169621" y="535559"/>
                </a:lnTo>
                <a:lnTo>
                  <a:pt x="221260" y="531542"/>
                </a:lnTo>
                <a:lnTo>
                  <a:pt x="264679" y="519065"/>
                </a:lnTo>
                <a:lnTo>
                  <a:pt x="299358" y="497485"/>
                </a:lnTo>
                <a:lnTo>
                  <a:pt x="324773" y="466162"/>
                </a:lnTo>
                <a:lnTo>
                  <a:pt x="340405" y="424453"/>
                </a:lnTo>
                <a:lnTo>
                  <a:pt x="345732" y="371716"/>
                </a:lnTo>
                <a:lnTo>
                  <a:pt x="339527" y="323832"/>
                </a:lnTo>
                <a:lnTo>
                  <a:pt x="322688" y="287723"/>
                </a:lnTo>
                <a:lnTo>
                  <a:pt x="267737" y="241285"/>
                </a:lnTo>
                <a:lnTo>
                  <a:pt x="202150" y="213315"/>
                </a:lnTo>
                <a:lnTo>
                  <a:pt x="172015" y="200290"/>
                </a:lnTo>
                <a:lnTo>
                  <a:pt x="147199" y="184724"/>
                </a:lnTo>
                <a:lnTo>
                  <a:pt x="130359" y="164230"/>
                </a:lnTo>
                <a:lnTo>
                  <a:pt x="124155" y="136423"/>
                </a:lnTo>
                <a:lnTo>
                  <a:pt x="127446" y="111900"/>
                </a:lnTo>
                <a:lnTo>
                  <a:pt x="136961" y="94551"/>
                </a:lnTo>
                <a:lnTo>
                  <a:pt x="152160" y="84241"/>
                </a:lnTo>
                <a:lnTo>
                  <a:pt x="172504" y="80835"/>
                </a:lnTo>
                <a:lnTo>
                  <a:pt x="184854" y="81930"/>
                </a:lnTo>
                <a:lnTo>
                  <a:pt x="213944" y="108759"/>
                </a:lnTo>
                <a:lnTo>
                  <a:pt x="219430" y="153022"/>
                </a:lnTo>
                <a:lnTo>
                  <a:pt x="336359" y="153022"/>
                </a:lnTo>
                <a:lnTo>
                  <a:pt x="336359" y="140754"/>
                </a:lnTo>
                <a:lnTo>
                  <a:pt x="330884" y="95625"/>
                </a:lnTo>
                <a:lnTo>
                  <a:pt x="313351" y="56907"/>
                </a:lnTo>
                <a:lnTo>
                  <a:pt x="282099" y="26678"/>
                </a:lnTo>
                <a:lnTo>
                  <a:pt x="235466" y="7015"/>
                </a:lnTo>
                <a:lnTo>
                  <a:pt x="171792" y="0"/>
                </a:lnTo>
                <a:close/>
              </a:path>
            </a:pathLst>
          </a:custGeom>
          <a:solidFill>
            <a:srgbClr val="CD1619"/>
          </a:solidFill>
        </p:spPr>
        <p:txBody>
          <a:bodyPr wrap="square" lIns="0" tIns="0" rIns="0" bIns="0" rtlCol="0"/>
          <a:lstStyle/>
          <a:p>
            <a:endParaRPr sz="2400"/>
          </a:p>
        </p:txBody>
      </p:sp>
      <p:sp>
        <p:nvSpPr>
          <p:cNvPr id="45" name="object 45"/>
          <p:cNvSpPr/>
          <p:nvPr/>
        </p:nvSpPr>
        <p:spPr>
          <a:xfrm>
            <a:off x="5893175" y="2495549"/>
            <a:ext cx="677227" cy="401955"/>
          </a:xfrm>
          <a:custGeom>
            <a:avLst/>
            <a:gdLst/>
            <a:ahLst/>
            <a:cxnLst/>
            <a:rect l="l" t="t" r="r" b="b"/>
            <a:pathLst>
              <a:path w="902970" h="535939">
                <a:moveTo>
                  <a:pt x="316153" y="525462"/>
                </a:moveTo>
                <a:lnTo>
                  <a:pt x="304139" y="487832"/>
                </a:lnTo>
                <a:lnTo>
                  <a:pt x="302425" y="332752"/>
                </a:lnTo>
                <a:lnTo>
                  <a:pt x="302425" y="240360"/>
                </a:lnTo>
                <a:lnTo>
                  <a:pt x="297776" y="201383"/>
                </a:lnTo>
                <a:lnTo>
                  <a:pt x="281292" y="164160"/>
                </a:lnTo>
                <a:lnTo>
                  <a:pt x="215112" y="128981"/>
                </a:lnTo>
                <a:lnTo>
                  <a:pt x="163842" y="124879"/>
                </a:lnTo>
                <a:lnTo>
                  <a:pt x="130263" y="126187"/>
                </a:lnTo>
                <a:lnTo>
                  <a:pt x="76657" y="138264"/>
                </a:lnTo>
                <a:lnTo>
                  <a:pt x="36512" y="166890"/>
                </a:lnTo>
                <a:lnTo>
                  <a:pt x="14160" y="218541"/>
                </a:lnTo>
                <a:lnTo>
                  <a:pt x="10833" y="254800"/>
                </a:lnTo>
                <a:lnTo>
                  <a:pt x="114769" y="254800"/>
                </a:lnTo>
                <a:lnTo>
                  <a:pt x="117157" y="232143"/>
                </a:lnTo>
                <a:lnTo>
                  <a:pt x="124142" y="215366"/>
                </a:lnTo>
                <a:lnTo>
                  <a:pt x="137096" y="204952"/>
                </a:lnTo>
                <a:lnTo>
                  <a:pt x="157353" y="201383"/>
                </a:lnTo>
                <a:lnTo>
                  <a:pt x="174066" y="204114"/>
                </a:lnTo>
                <a:lnTo>
                  <a:pt x="185496" y="211937"/>
                </a:lnTo>
                <a:lnTo>
                  <a:pt x="192062" y="224218"/>
                </a:lnTo>
                <a:lnTo>
                  <a:pt x="194157" y="240360"/>
                </a:lnTo>
                <a:lnTo>
                  <a:pt x="194157" y="332752"/>
                </a:lnTo>
                <a:lnTo>
                  <a:pt x="194056" y="344258"/>
                </a:lnTo>
                <a:lnTo>
                  <a:pt x="193548" y="378663"/>
                </a:lnTo>
                <a:lnTo>
                  <a:pt x="193433" y="401320"/>
                </a:lnTo>
                <a:lnTo>
                  <a:pt x="189547" y="426110"/>
                </a:lnTo>
                <a:lnTo>
                  <a:pt x="179184" y="442633"/>
                </a:lnTo>
                <a:lnTo>
                  <a:pt x="164211" y="451866"/>
                </a:lnTo>
                <a:lnTo>
                  <a:pt x="146532" y="454736"/>
                </a:lnTo>
                <a:lnTo>
                  <a:pt x="132092" y="451307"/>
                </a:lnTo>
                <a:lnTo>
                  <a:pt x="121437" y="441464"/>
                </a:lnTo>
                <a:lnTo>
                  <a:pt x="114858" y="425792"/>
                </a:lnTo>
                <a:lnTo>
                  <a:pt x="112598" y="404926"/>
                </a:lnTo>
                <a:lnTo>
                  <a:pt x="113690" y="390334"/>
                </a:lnTo>
                <a:lnTo>
                  <a:pt x="139954" y="356196"/>
                </a:lnTo>
                <a:lnTo>
                  <a:pt x="170230" y="344258"/>
                </a:lnTo>
                <a:lnTo>
                  <a:pt x="194157" y="332752"/>
                </a:lnTo>
                <a:lnTo>
                  <a:pt x="194157" y="240360"/>
                </a:lnTo>
                <a:lnTo>
                  <a:pt x="192582" y="258508"/>
                </a:lnTo>
                <a:lnTo>
                  <a:pt x="186486" y="270306"/>
                </a:lnTo>
                <a:lnTo>
                  <a:pt x="173761" y="278320"/>
                </a:lnTo>
                <a:lnTo>
                  <a:pt x="152298" y="285115"/>
                </a:lnTo>
                <a:lnTo>
                  <a:pt x="98615" y="298284"/>
                </a:lnTo>
                <a:lnTo>
                  <a:pt x="71602" y="306425"/>
                </a:lnTo>
                <a:lnTo>
                  <a:pt x="28003" y="332752"/>
                </a:lnTo>
                <a:lnTo>
                  <a:pt x="3378" y="383959"/>
                </a:lnTo>
                <a:lnTo>
                  <a:pt x="0" y="416483"/>
                </a:lnTo>
                <a:lnTo>
                  <a:pt x="6997" y="470712"/>
                </a:lnTo>
                <a:lnTo>
                  <a:pt x="27343" y="507682"/>
                </a:lnTo>
                <a:lnTo>
                  <a:pt x="59994" y="528828"/>
                </a:lnTo>
                <a:lnTo>
                  <a:pt x="103936" y="535571"/>
                </a:lnTo>
                <a:lnTo>
                  <a:pt x="132473" y="531863"/>
                </a:lnTo>
                <a:lnTo>
                  <a:pt x="158432" y="521131"/>
                </a:lnTo>
                <a:lnTo>
                  <a:pt x="180060" y="503897"/>
                </a:lnTo>
                <a:lnTo>
                  <a:pt x="195605" y="480720"/>
                </a:lnTo>
                <a:lnTo>
                  <a:pt x="197040" y="480720"/>
                </a:lnTo>
                <a:lnTo>
                  <a:pt x="197751" y="492175"/>
                </a:lnTo>
                <a:lnTo>
                  <a:pt x="198932" y="503631"/>
                </a:lnTo>
                <a:lnTo>
                  <a:pt x="200799" y="514819"/>
                </a:lnTo>
                <a:lnTo>
                  <a:pt x="203542" y="525462"/>
                </a:lnTo>
                <a:lnTo>
                  <a:pt x="316153" y="525462"/>
                </a:lnTo>
                <a:close/>
              </a:path>
              <a:path w="902970" h="535939">
                <a:moveTo>
                  <a:pt x="567270" y="2171"/>
                </a:moveTo>
                <a:lnTo>
                  <a:pt x="555802" y="1219"/>
                </a:lnTo>
                <a:lnTo>
                  <a:pt x="543725" y="546"/>
                </a:lnTo>
                <a:lnTo>
                  <a:pt x="530428" y="139"/>
                </a:lnTo>
                <a:lnTo>
                  <a:pt x="515302" y="0"/>
                </a:lnTo>
                <a:lnTo>
                  <a:pt x="456501" y="5867"/>
                </a:lnTo>
                <a:lnTo>
                  <a:pt x="420027" y="24180"/>
                </a:lnTo>
                <a:lnTo>
                  <a:pt x="401421" y="56032"/>
                </a:lnTo>
                <a:lnTo>
                  <a:pt x="396214" y="102489"/>
                </a:lnTo>
                <a:lnTo>
                  <a:pt x="396214" y="134975"/>
                </a:lnTo>
                <a:lnTo>
                  <a:pt x="347853" y="134975"/>
                </a:lnTo>
                <a:lnTo>
                  <a:pt x="347853" y="215811"/>
                </a:lnTo>
                <a:lnTo>
                  <a:pt x="396214" y="215811"/>
                </a:lnTo>
                <a:lnTo>
                  <a:pt x="396214" y="525462"/>
                </a:lnTo>
                <a:lnTo>
                  <a:pt x="513130" y="525462"/>
                </a:lnTo>
                <a:lnTo>
                  <a:pt x="513130" y="215811"/>
                </a:lnTo>
                <a:lnTo>
                  <a:pt x="567270" y="215811"/>
                </a:lnTo>
                <a:lnTo>
                  <a:pt x="567270" y="134975"/>
                </a:lnTo>
                <a:lnTo>
                  <a:pt x="513130" y="134975"/>
                </a:lnTo>
                <a:lnTo>
                  <a:pt x="513130" y="110439"/>
                </a:lnTo>
                <a:lnTo>
                  <a:pt x="514527" y="96380"/>
                </a:lnTo>
                <a:lnTo>
                  <a:pt x="519988" y="87249"/>
                </a:lnTo>
                <a:lnTo>
                  <a:pt x="531406" y="82321"/>
                </a:lnTo>
                <a:lnTo>
                  <a:pt x="550684" y="80835"/>
                </a:lnTo>
                <a:lnTo>
                  <a:pt x="567270" y="80835"/>
                </a:lnTo>
                <a:lnTo>
                  <a:pt x="567270" y="2171"/>
                </a:lnTo>
                <a:close/>
              </a:path>
              <a:path w="902970" h="535939">
                <a:moveTo>
                  <a:pt x="902868" y="349351"/>
                </a:moveTo>
                <a:lnTo>
                  <a:pt x="901890" y="295097"/>
                </a:lnTo>
                <a:lnTo>
                  <a:pt x="900645" y="281508"/>
                </a:lnTo>
                <a:lnTo>
                  <a:pt x="897483" y="246761"/>
                </a:lnTo>
                <a:lnTo>
                  <a:pt x="887476" y="205232"/>
                </a:lnTo>
                <a:lnTo>
                  <a:pt x="883158" y="197053"/>
                </a:lnTo>
                <a:lnTo>
                  <a:pt x="869670" y="171399"/>
                </a:lnTo>
                <a:lnTo>
                  <a:pt x="841895" y="146138"/>
                </a:lnTo>
                <a:lnTo>
                  <a:pt x="801954" y="130327"/>
                </a:lnTo>
                <a:lnTo>
                  <a:pt x="790257" y="129159"/>
                </a:lnTo>
                <a:lnTo>
                  <a:pt x="790257" y="281508"/>
                </a:lnTo>
                <a:lnTo>
                  <a:pt x="705815" y="281508"/>
                </a:lnTo>
                <a:lnTo>
                  <a:pt x="707428" y="246075"/>
                </a:lnTo>
                <a:lnTo>
                  <a:pt x="713841" y="219519"/>
                </a:lnTo>
                <a:lnTo>
                  <a:pt x="727430" y="202844"/>
                </a:lnTo>
                <a:lnTo>
                  <a:pt x="750557" y="197053"/>
                </a:lnTo>
                <a:lnTo>
                  <a:pt x="770470" y="202526"/>
                </a:lnTo>
                <a:lnTo>
                  <a:pt x="782586" y="218706"/>
                </a:lnTo>
                <a:lnTo>
                  <a:pt x="788619" y="245160"/>
                </a:lnTo>
                <a:lnTo>
                  <a:pt x="790257" y="281508"/>
                </a:lnTo>
                <a:lnTo>
                  <a:pt x="790257" y="129159"/>
                </a:lnTo>
                <a:lnTo>
                  <a:pt x="747674" y="124866"/>
                </a:lnTo>
                <a:lnTo>
                  <a:pt x="691807" y="131419"/>
                </a:lnTo>
                <a:lnTo>
                  <a:pt x="650062" y="150075"/>
                </a:lnTo>
                <a:lnTo>
                  <a:pt x="620649" y="179362"/>
                </a:lnTo>
                <a:lnTo>
                  <a:pt x="601840" y="217792"/>
                </a:lnTo>
                <a:lnTo>
                  <a:pt x="591845" y="263880"/>
                </a:lnTo>
                <a:lnTo>
                  <a:pt x="588899" y="316141"/>
                </a:lnTo>
                <a:lnTo>
                  <a:pt x="589965" y="364883"/>
                </a:lnTo>
                <a:lnTo>
                  <a:pt x="594626" y="410464"/>
                </a:lnTo>
                <a:lnTo>
                  <a:pt x="605028" y="451294"/>
                </a:lnTo>
                <a:lnTo>
                  <a:pt x="623366" y="485800"/>
                </a:lnTo>
                <a:lnTo>
                  <a:pt x="651802" y="512394"/>
                </a:lnTo>
                <a:lnTo>
                  <a:pt x="692518" y="529513"/>
                </a:lnTo>
                <a:lnTo>
                  <a:pt x="747674" y="535571"/>
                </a:lnTo>
                <a:lnTo>
                  <a:pt x="800379" y="529920"/>
                </a:lnTo>
                <a:lnTo>
                  <a:pt x="842187" y="512864"/>
                </a:lnTo>
                <a:lnTo>
                  <a:pt x="872820" y="484276"/>
                </a:lnTo>
                <a:lnTo>
                  <a:pt x="882738" y="463397"/>
                </a:lnTo>
                <a:lnTo>
                  <a:pt x="891946" y="444017"/>
                </a:lnTo>
                <a:lnTo>
                  <a:pt x="899261" y="391934"/>
                </a:lnTo>
                <a:lnTo>
                  <a:pt x="790981" y="391934"/>
                </a:lnTo>
                <a:lnTo>
                  <a:pt x="787374" y="423811"/>
                </a:lnTo>
                <a:lnTo>
                  <a:pt x="779983" y="446074"/>
                </a:lnTo>
                <a:lnTo>
                  <a:pt x="767435" y="459130"/>
                </a:lnTo>
                <a:lnTo>
                  <a:pt x="748398" y="463397"/>
                </a:lnTo>
                <a:lnTo>
                  <a:pt x="727430" y="457822"/>
                </a:lnTo>
                <a:lnTo>
                  <a:pt x="714387" y="441020"/>
                </a:lnTo>
                <a:lnTo>
                  <a:pt x="707694" y="412851"/>
                </a:lnTo>
                <a:lnTo>
                  <a:pt x="705815" y="373176"/>
                </a:lnTo>
                <a:lnTo>
                  <a:pt x="705815" y="349351"/>
                </a:lnTo>
                <a:lnTo>
                  <a:pt x="902868" y="349351"/>
                </a:lnTo>
                <a:close/>
              </a:path>
            </a:pathLst>
          </a:custGeom>
          <a:solidFill>
            <a:srgbClr val="CD1619"/>
          </a:solidFill>
        </p:spPr>
        <p:txBody>
          <a:bodyPr wrap="square" lIns="0" tIns="0" rIns="0" bIns="0" rtlCol="0"/>
          <a:lstStyle/>
          <a:p>
            <a:endParaRPr sz="2400"/>
          </a:p>
        </p:txBody>
      </p:sp>
      <p:sp>
        <p:nvSpPr>
          <p:cNvPr id="46" name="object 46"/>
          <p:cNvSpPr/>
          <p:nvPr/>
        </p:nvSpPr>
        <p:spPr>
          <a:xfrm>
            <a:off x="6610340" y="2589198"/>
            <a:ext cx="170021" cy="300513"/>
          </a:xfrm>
          <a:custGeom>
            <a:avLst/>
            <a:gdLst/>
            <a:ahLst/>
            <a:cxnLst/>
            <a:rect l="l" t="t" r="r" b="b"/>
            <a:pathLst>
              <a:path w="226695" h="400685">
                <a:moveTo>
                  <a:pt x="219430" y="0"/>
                </a:moveTo>
                <a:lnTo>
                  <a:pt x="207886" y="0"/>
                </a:lnTo>
                <a:lnTo>
                  <a:pt x="174646" y="5278"/>
                </a:lnTo>
                <a:lnTo>
                  <a:pt x="148240" y="19489"/>
                </a:lnTo>
                <a:lnTo>
                  <a:pt x="128197" y="40199"/>
                </a:lnTo>
                <a:lnTo>
                  <a:pt x="114046" y="64973"/>
                </a:lnTo>
                <a:lnTo>
                  <a:pt x="112610" y="64973"/>
                </a:lnTo>
                <a:lnTo>
                  <a:pt x="112610" y="10109"/>
                </a:lnTo>
                <a:lnTo>
                  <a:pt x="0" y="10109"/>
                </a:lnTo>
                <a:lnTo>
                  <a:pt x="0" y="400596"/>
                </a:lnTo>
                <a:lnTo>
                  <a:pt x="116941" y="400596"/>
                </a:lnTo>
                <a:lnTo>
                  <a:pt x="116941" y="179006"/>
                </a:lnTo>
                <a:lnTo>
                  <a:pt x="122409" y="146336"/>
                </a:lnTo>
                <a:lnTo>
                  <a:pt x="137956" y="124426"/>
                </a:lnTo>
                <a:lnTo>
                  <a:pt x="162300" y="112124"/>
                </a:lnTo>
                <a:lnTo>
                  <a:pt x="194157" y="108280"/>
                </a:lnTo>
                <a:lnTo>
                  <a:pt x="202485" y="108425"/>
                </a:lnTo>
                <a:lnTo>
                  <a:pt x="210405" y="108907"/>
                </a:lnTo>
                <a:lnTo>
                  <a:pt x="218323" y="109796"/>
                </a:lnTo>
                <a:lnTo>
                  <a:pt x="226644" y="111163"/>
                </a:lnTo>
                <a:lnTo>
                  <a:pt x="226644" y="1447"/>
                </a:lnTo>
                <a:lnTo>
                  <a:pt x="219430" y="0"/>
                </a:lnTo>
                <a:close/>
              </a:path>
            </a:pathLst>
          </a:custGeom>
          <a:solidFill>
            <a:srgbClr val="CD1619"/>
          </a:solidFill>
        </p:spPr>
        <p:txBody>
          <a:bodyPr wrap="square" lIns="0" tIns="0" rIns="0" bIns="0" rtlCol="0"/>
          <a:lstStyle/>
          <a:p>
            <a:endParaRPr sz="2400"/>
          </a:p>
        </p:txBody>
      </p:sp>
      <p:sp>
        <p:nvSpPr>
          <p:cNvPr id="47" name="object 47"/>
          <p:cNvSpPr/>
          <p:nvPr/>
        </p:nvSpPr>
        <p:spPr>
          <a:xfrm>
            <a:off x="6965949" y="2503133"/>
            <a:ext cx="544353" cy="394335"/>
          </a:xfrm>
          <a:custGeom>
            <a:avLst/>
            <a:gdLst/>
            <a:ahLst/>
            <a:cxnLst/>
            <a:rect l="l" t="t" r="r" b="b"/>
            <a:pathLst>
              <a:path w="725804" h="525779">
                <a:moveTo>
                  <a:pt x="361607" y="508850"/>
                </a:moveTo>
                <a:lnTo>
                  <a:pt x="351002" y="501510"/>
                </a:lnTo>
                <a:lnTo>
                  <a:pt x="344385" y="484771"/>
                </a:lnTo>
                <a:lnTo>
                  <a:pt x="340614" y="450291"/>
                </a:lnTo>
                <a:lnTo>
                  <a:pt x="338518" y="389763"/>
                </a:lnTo>
                <a:lnTo>
                  <a:pt x="335800" y="341972"/>
                </a:lnTo>
                <a:lnTo>
                  <a:pt x="325437" y="303606"/>
                </a:lnTo>
                <a:lnTo>
                  <a:pt x="324383" y="302425"/>
                </a:lnTo>
                <a:lnTo>
                  <a:pt x="300863" y="276186"/>
                </a:lnTo>
                <a:lnTo>
                  <a:pt x="255524" y="261289"/>
                </a:lnTo>
                <a:lnTo>
                  <a:pt x="255524" y="259842"/>
                </a:lnTo>
                <a:lnTo>
                  <a:pt x="292798" y="244995"/>
                </a:lnTo>
                <a:lnTo>
                  <a:pt x="319938" y="220052"/>
                </a:lnTo>
                <a:lnTo>
                  <a:pt x="321208" y="217258"/>
                </a:lnTo>
                <a:lnTo>
                  <a:pt x="336511" y="183616"/>
                </a:lnTo>
                <a:lnTo>
                  <a:pt x="342125" y="134251"/>
                </a:lnTo>
                <a:lnTo>
                  <a:pt x="337629" y="93129"/>
                </a:lnTo>
                <a:lnTo>
                  <a:pt x="334467" y="85178"/>
                </a:lnTo>
                <a:lnTo>
                  <a:pt x="323075" y="56438"/>
                </a:lnTo>
                <a:lnTo>
                  <a:pt x="296913" y="26885"/>
                </a:lnTo>
                <a:lnTo>
                  <a:pt x="257594" y="7175"/>
                </a:lnTo>
                <a:lnTo>
                  <a:pt x="220865" y="2311"/>
                </a:lnTo>
                <a:lnTo>
                  <a:pt x="220865" y="150139"/>
                </a:lnTo>
                <a:lnTo>
                  <a:pt x="218071" y="173405"/>
                </a:lnTo>
                <a:lnTo>
                  <a:pt x="208241" y="195059"/>
                </a:lnTo>
                <a:lnTo>
                  <a:pt x="189204" y="211035"/>
                </a:lnTo>
                <a:lnTo>
                  <a:pt x="158800" y="217258"/>
                </a:lnTo>
                <a:lnTo>
                  <a:pt x="121272" y="217258"/>
                </a:lnTo>
                <a:lnTo>
                  <a:pt x="121272" y="85178"/>
                </a:lnTo>
                <a:lnTo>
                  <a:pt x="158076" y="85178"/>
                </a:lnTo>
                <a:lnTo>
                  <a:pt x="188290" y="89839"/>
                </a:lnTo>
                <a:lnTo>
                  <a:pt x="207606" y="103035"/>
                </a:lnTo>
                <a:lnTo>
                  <a:pt x="217855" y="123545"/>
                </a:lnTo>
                <a:lnTo>
                  <a:pt x="220865" y="150139"/>
                </a:lnTo>
                <a:lnTo>
                  <a:pt x="220865" y="2311"/>
                </a:lnTo>
                <a:lnTo>
                  <a:pt x="203542" y="0"/>
                </a:lnTo>
                <a:lnTo>
                  <a:pt x="0" y="0"/>
                </a:lnTo>
                <a:lnTo>
                  <a:pt x="0" y="515353"/>
                </a:lnTo>
                <a:lnTo>
                  <a:pt x="121272" y="515353"/>
                </a:lnTo>
                <a:lnTo>
                  <a:pt x="121272" y="302425"/>
                </a:lnTo>
                <a:lnTo>
                  <a:pt x="167462" y="302425"/>
                </a:lnTo>
                <a:lnTo>
                  <a:pt x="207060" y="322999"/>
                </a:lnTo>
                <a:lnTo>
                  <a:pt x="217970" y="410705"/>
                </a:lnTo>
                <a:lnTo>
                  <a:pt x="218681" y="449275"/>
                </a:lnTo>
                <a:lnTo>
                  <a:pt x="220954" y="478447"/>
                </a:lnTo>
                <a:lnTo>
                  <a:pt x="224980" y="499910"/>
                </a:lnTo>
                <a:lnTo>
                  <a:pt x="230974" y="515353"/>
                </a:lnTo>
                <a:lnTo>
                  <a:pt x="361607" y="515353"/>
                </a:lnTo>
                <a:lnTo>
                  <a:pt x="361607" y="508850"/>
                </a:lnTo>
                <a:close/>
              </a:path>
              <a:path w="725804" h="525779">
                <a:moveTo>
                  <a:pt x="725347" y="319036"/>
                </a:moveTo>
                <a:lnTo>
                  <a:pt x="723925" y="270903"/>
                </a:lnTo>
                <a:lnTo>
                  <a:pt x="718426" y="227406"/>
                </a:lnTo>
                <a:lnTo>
                  <a:pt x="707504" y="191274"/>
                </a:lnTo>
                <a:lnTo>
                  <a:pt x="706983" y="189547"/>
                </a:lnTo>
                <a:lnTo>
                  <a:pt x="687717" y="158343"/>
                </a:lnTo>
                <a:lnTo>
                  <a:pt x="658774" y="134810"/>
                </a:lnTo>
                <a:lnTo>
                  <a:pt x="618286" y="119938"/>
                </a:lnTo>
                <a:lnTo>
                  <a:pt x="608380" y="118999"/>
                </a:lnTo>
                <a:lnTo>
                  <a:pt x="608380" y="321195"/>
                </a:lnTo>
                <a:lnTo>
                  <a:pt x="606704" y="381038"/>
                </a:lnTo>
                <a:lnTo>
                  <a:pt x="600278" y="420712"/>
                </a:lnTo>
                <a:lnTo>
                  <a:pt x="587082" y="442379"/>
                </a:lnTo>
                <a:lnTo>
                  <a:pt x="565099" y="448957"/>
                </a:lnTo>
                <a:lnTo>
                  <a:pt x="543483" y="442163"/>
                </a:lnTo>
                <a:lnTo>
                  <a:pt x="529729" y="420077"/>
                </a:lnTo>
                <a:lnTo>
                  <a:pt x="522465" y="380123"/>
                </a:lnTo>
                <a:lnTo>
                  <a:pt x="520395" y="321195"/>
                </a:lnTo>
                <a:lnTo>
                  <a:pt x="520357" y="319036"/>
                </a:lnTo>
                <a:lnTo>
                  <a:pt x="522465" y="259791"/>
                </a:lnTo>
                <a:lnTo>
                  <a:pt x="529729" y="220052"/>
                </a:lnTo>
                <a:lnTo>
                  <a:pt x="543483" y="198043"/>
                </a:lnTo>
                <a:lnTo>
                  <a:pt x="565099" y="191274"/>
                </a:lnTo>
                <a:lnTo>
                  <a:pt x="587082" y="197853"/>
                </a:lnTo>
                <a:lnTo>
                  <a:pt x="600278" y="219595"/>
                </a:lnTo>
                <a:lnTo>
                  <a:pt x="606704" y="259473"/>
                </a:lnTo>
                <a:lnTo>
                  <a:pt x="608355" y="319036"/>
                </a:lnTo>
                <a:lnTo>
                  <a:pt x="608380" y="321195"/>
                </a:lnTo>
                <a:lnTo>
                  <a:pt x="608380" y="118999"/>
                </a:lnTo>
                <a:lnTo>
                  <a:pt x="564375" y="114769"/>
                </a:lnTo>
                <a:lnTo>
                  <a:pt x="512953" y="120065"/>
                </a:lnTo>
                <a:lnTo>
                  <a:pt x="473430" y="135229"/>
                </a:lnTo>
                <a:lnTo>
                  <a:pt x="424268" y="190855"/>
                </a:lnTo>
                <a:lnTo>
                  <a:pt x="411721" y="229133"/>
                </a:lnTo>
                <a:lnTo>
                  <a:pt x="405257" y="272935"/>
                </a:lnTo>
                <a:lnTo>
                  <a:pt x="403428" y="321195"/>
                </a:lnTo>
                <a:lnTo>
                  <a:pt x="404837" y="369328"/>
                </a:lnTo>
                <a:lnTo>
                  <a:pt x="410324" y="412826"/>
                </a:lnTo>
                <a:lnTo>
                  <a:pt x="421767" y="450672"/>
                </a:lnTo>
                <a:lnTo>
                  <a:pt x="469963" y="505409"/>
                </a:lnTo>
                <a:lnTo>
                  <a:pt x="510451" y="520280"/>
                </a:lnTo>
                <a:lnTo>
                  <a:pt x="564375" y="525462"/>
                </a:lnTo>
                <a:lnTo>
                  <a:pt x="615784" y="520153"/>
                </a:lnTo>
                <a:lnTo>
                  <a:pt x="655307" y="504990"/>
                </a:lnTo>
                <a:lnTo>
                  <a:pt x="704481" y="449364"/>
                </a:lnTo>
                <a:lnTo>
                  <a:pt x="717042" y="411086"/>
                </a:lnTo>
                <a:lnTo>
                  <a:pt x="723506" y="367284"/>
                </a:lnTo>
                <a:lnTo>
                  <a:pt x="725347" y="319036"/>
                </a:lnTo>
                <a:close/>
              </a:path>
            </a:pathLst>
          </a:custGeom>
          <a:solidFill>
            <a:srgbClr val="CD1619"/>
          </a:solidFill>
        </p:spPr>
        <p:txBody>
          <a:bodyPr wrap="square" lIns="0" tIns="0" rIns="0" bIns="0" rtlCol="0"/>
          <a:lstStyle/>
          <a:p>
            <a:endParaRPr sz="2400"/>
          </a:p>
        </p:txBody>
      </p:sp>
      <p:sp>
        <p:nvSpPr>
          <p:cNvPr id="48" name="object 48"/>
          <p:cNvSpPr/>
          <p:nvPr/>
        </p:nvSpPr>
        <p:spPr>
          <a:xfrm>
            <a:off x="7544571" y="2589202"/>
            <a:ext cx="237172" cy="308133"/>
          </a:xfrm>
          <a:custGeom>
            <a:avLst/>
            <a:gdLst/>
            <a:ahLst/>
            <a:cxnLst/>
            <a:rect l="l" t="t" r="r" b="b"/>
            <a:pathLst>
              <a:path w="316229" h="410845">
                <a:moveTo>
                  <a:pt x="297780" y="76504"/>
                </a:moveTo>
                <a:lnTo>
                  <a:pt x="157340" y="76504"/>
                </a:lnTo>
                <a:lnTo>
                  <a:pt x="174058" y="79244"/>
                </a:lnTo>
                <a:lnTo>
                  <a:pt x="185491" y="87058"/>
                </a:lnTo>
                <a:lnTo>
                  <a:pt x="192049" y="99339"/>
                </a:lnTo>
                <a:lnTo>
                  <a:pt x="194144" y="115481"/>
                </a:lnTo>
                <a:lnTo>
                  <a:pt x="192580" y="133637"/>
                </a:lnTo>
                <a:lnTo>
                  <a:pt x="186483" y="145435"/>
                </a:lnTo>
                <a:lnTo>
                  <a:pt x="173753" y="153444"/>
                </a:lnTo>
                <a:lnTo>
                  <a:pt x="152285" y="160235"/>
                </a:lnTo>
                <a:lnTo>
                  <a:pt x="98610" y="173407"/>
                </a:lnTo>
                <a:lnTo>
                  <a:pt x="71605" y="181551"/>
                </a:lnTo>
                <a:lnTo>
                  <a:pt x="28009" y="207873"/>
                </a:lnTo>
                <a:lnTo>
                  <a:pt x="3382" y="259087"/>
                </a:lnTo>
                <a:lnTo>
                  <a:pt x="0" y="291604"/>
                </a:lnTo>
                <a:lnTo>
                  <a:pt x="7003" y="345836"/>
                </a:lnTo>
                <a:lnTo>
                  <a:pt x="27335" y="382814"/>
                </a:lnTo>
                <a:lnTo>
                  <a:pt x="59980" y="403959"/>
                </a:lnTo>
                <a:lnTo>
                  <a:pt x="103924" y="410692"/>
                </a:lnTo>
                <a:lnTo>
                  <a:pt x="132459" y="406992"/>
                </a:lnTo>
                <a:lnTo>
                  <a:pt x="158426" y="396254"/>
                </a:lnTo>
                <a:lnTo>
                  <a:pt x="180058" y="379022"/>
                </a:lnTo>
                <a:lnTo>
                  <a:pt x="195592" y="355841"/>
                </a:lnTo>
                <a:lnTo>
                  <a:pt x="303686" y="355841"/>
                </a:lnTo>
                <a:lnTo>
                  <a:pt x="302639" y="339382"/>
                </a:lnTo>
                <a:lnTo>
                  <a:pt x="302551" y="329857"/>
                </a:lnTo>
                <a:lnTo>
                  <a:pt x="146519" y="329857"/>
                </a:lnTo>
                <a:lnTo>
                  <a:pt x="132084" y="326439"/>
                </a:lnTo>
                <a:lnTo>
                  <a:pt x="121438" y="316591"/>
                </a:lnTo>
                <a:lnTo>
                  <a:pt x="114853" y="300924"/>
                </a:lnTo>
                <a:lnTo>
                  <a:pt x="112598" y="280047"/>
                </a:lnTo>
                <a:lnTo>
                  <a:pt x="113692" y="265465"/>
                </a:lnTo>
                <a:lnTo>
                  <a:pt x="139961" y="231317"/>
                </a:lnTo>
                <a:lnTo>
                  <a:pt x="170219" y="219390"/>
                </a:lnTo>
                <a:lnTo>
                  <a:pt x="194144" y="207873"/>
                </a:lnTo>
                <a:lnTo>
                  <a:pt x="302425" y="207873"/>
                </a:lnTo>
                <a:lnTo>
                  <a:pt x="302425" y="115481"/>
                </a:lnTo>
                <a:lnTo>
                  <a:pt x="297780" y="76504"/>
                </a:lnTo>
                <a:close/>
              </a:path>
              <a:path w="316229" h="410845">
                <a:moveTo>
                  <a:pt x="303686" y="355841"/>
                </a:moveTo>
                <a:lnTo>
                  <a:pt x="197040" y="355841"/>
                </a:lnTo>
                <a:lnTo>
                  <a:pt x="197752" y="367297"/>
                </a:lnTo>
                <a:lnTo>
                  <a:pt x="198939" y="378755"/>
                </a:lnTo>
                <a:lnTo>
                  <a:pt x="200801" y="389941"/>
                </a:lnTo>
                <a:lnTo>
                  <a:pt x="203542" y="400583"/>
                </a:lnTo>
                <a:lnTo>
                  <a:pt x="316141" y="400583"/>
                </a:lnTo>
                <a:lnTo>
                  <a:pt x="308211" y="384242"/>
                </a:lnTo>
                <a:lnTo>
                  <a:pt x="304139" y="362962"/>
                </a:lnTo>
                <a:lnTo>
                  <a:pt x="303686" y="355841"/>
                </a:lnTo>
                <a:close/>
              </a:path>
              <a:path w="316229" h="410845">
                <a:moveTo>
                  <a:pt x="302425" y="207873"/>
                </a:moveTo>
                <a:lnTo>
                  <a:pt x="194144" y="207873"/>
                </a:lnTo>
                <a:lnTo>
                  <a:pt x="194045" y="219390"/>
                </a:lnTo>
                <a:lnTo>
                  <a:pt x="193551" y="253793"/>
                </a:lnTo>
                <a:lnTo>
                  <a:pt x="189555" y="301230"/>
                </a:lnTo>
                <a:lnTo>
                  <a:pt x="146519" y="329857"/>
                </a:lnTo>
                <a:lnTo>
                  <a:pt x="302551" y="329857"/>
                </a:lnTo>
                <a:lnTo>
                  <a:pt x="302425" y="207873"/>
                </a:lnTo>
                <a:close/>
              </a:path>
              <a:path w="316229" h="410845">
                <a:moveTo>
                  <a:pt x="163842" y="0"/>
                </a:moveTo>
                <a:lnTo>
                  <a:pt x="101498" y="5591"/>
                </a:lnTo>
                <a:lnTo>
                  <a:pt x="54851" y="25260"/>
                </a:lnTo>
                <a:lnTo>
                  <a:pt x="22825" y="64593"/>
                </a:lnTo>
                <a:lnTo>
                  <a:pt x="10820" y="129921"/>
                </a:lnTo>
                <a:lnTo>
                  <a:pt x="114757" y="129921"/>
                </a:lnTo>
                <a:lnTo>
                  <a:pt x="117149" y="107264"/>
                </a:lnTo>
                <a:lnTo>
                  <a:pt x="124142" y="90492"/>
                </a:lnTo>
                <a:lnTo>
                  <a:pt x="137088" y="80080"/>
                </a:lnTo>
                <a:lnTo>
                  <a:pt x="157340" y="76504"/>
                </a:lnTo>
                <a:lnTo>
                  <a:pt x="297780" y="76504"/>
                </a:lnTo>
                <a:lnTo>
                  <a:pt x="297228" y="71874"/>
                </a:lnTo>
                <a:lnTo>
                  <a:pt x="281291" y="39285"/>
                </a:lnTo>
                <a:lnTo>
                  <a:pt x="254095" y="16951"/>
                </a:lnTo>
                <a:lnTo>
                  <a:pt x="215119" y="4110"/>
                </a:lnTo>
                <a:lnTo>
                  <a:pt x="163842" y="0"/>
                </a:lnTo>
                <a:close/>
              </a:path>
            </a:pathLst>
          </a:custGeom>
          <a:solidFill>
            <a:srgbClr val="CD1619"/>
          </a:solidFill>
        </p:spPr>
        <p:txBody>
          <a:bodyPr wrap="square" lIns="0" tIns="0" rIns="0" bIns="0" rtlCol="0"/>
          <a:lstStyle/>
          <a:p>
            <a:endParaRPr sz="2400"/>
          </a:p>
        </p:txBody>
      </p:sp>
      <p:sp>
        <p:nvSpPr>
          <p:cNvPr id="49" name="object 49"/>
          <p:cNvSpPr/>
          <p:nvPr/>
        </p:nvSpPr>
        <p:spPr>
          <a:xfrm>
            <a:off x="7823324" y="2503126"/>
            <a:ext cx="239553" cy="394335"/>
          </a:xfrm>
          <a:custGeom>
            <a:avLst/>
            <a:gdLst/>
            <a:ahLst/>
            <a:cxnLst/>
            <a:rect l="l" t="t" r="r" b="b"/>
            <a:pathLst>
              <a:path w="319404" h="525779">
                <a:moveTo>
                  <a:pt x="113322" y="114757"/>
                </a:moveTo>
                <a:lnTo>
                  <a:pt x="71594" y="121788"/>
                </a:lnTo>
                <a:lnTo>
                  <a:pt x="20661" y="173588"/>
                </a:lnTo>
                <a:lnTo>
                  <a:pt x="8046" y="215386"/>
                </a:lnTo>
                <a:lnTo>
                  <a:pt x="1727" y="265803"/>
                </a:lnTo>
                <a:lnTo>
                  <a:pt x="0" y="323354"/>
                </a:lnTo>
                <a:lnTo>
                  <a:pt x="3465" y="388953"/>
                </a:lnTo>
                <a:lnTo>
                  <a:pt x="13769" y="440556"/>
                </a:lnTo>
                <a:lnTo>
                  <a:pt x="30768" y="479086"/>
                </a:lnTo>
                <a:lnTo>
                  <a:pt x="84293" y="520617"/>
                </a:lnTo>
                <a:lnTo>
                  <a:pt x="120535" y="525462"/>
                </a:lnTo>
                <a:lnTo>
                  <a:pt x="154435" y="520195"/>
                </a:lnTo>
                <a:lnTo>
                  <a:pt x="178996" y="506604"/>
                </a:lnTo>
                <a:lnTo>
                  <a:pt x="195437" y="488006"/>
                </a:lnTo>
                <a:lnTo>
                  <a:pt x="204978" y="467715"/>
                </a:lnTo>
                <a:lnTo>
                  <a:pt x="319024" y="467715"/>
                </a:lnTo>
                <a:lnTo>
                  <a:pt x="319024" y="440283"/>
                </a:lnTo>
                <a:lnTo>
                  <a:pt x="162394" y="440283"/>
                </a:lnTo>
                <a:lnTo>
                  <a:pt x="136715" y="429942"/>
                </a:lnTo>
                <a:lnTo>
                  <a:pt x="123150" y="402482"/>
                </a:lnTo>
                <a:lnTo>
                  <a:pt x="117841" y="363248"/>
                </a:lnTo>
                <a:lnTo>
                  <a:pt x="116928" y="317588"/>
                </a:lnTo>
                <a:lnTo>
                  <a:pt x="117931" y="269362"/>
                </a:lnTo>
                <a:lnTo>
                  <a:pt x="123331" y="232235"/>
                </a:lnTo>
                <a:lnTo>
                  <a:pt x="136715" y="208371"/>
                </a:lnTo>
                <a:lnTo>
                  <a:pt x="161671" y="199936"/>
                </a:lnTo>
                <a:lnTo>
                  <a:pt x="319024" y="199936"/>
                </a:lnTo>
                <a:lnTo>
                  <a:pt x="319024" y="167449"/>
                </a:lnTo>
                <a:lnTo>
                  <a:pt x="200647" y="167449"/>
                </a:lnTo>
                <a:lnTo>
                  <a:pt x="183350" y="141556"/>
                </a:lnTo>
                <a:lnTo>
                  <a:pt x="161856" y="125406"/>
                </a:lnTo>
                <a:lnTo>
                  <a:pt x="137926" y="117103"/>
                </a:lnTo>
                <a:lnTo>
                  <a:pt x="113322" y="114757"/>
                </a:lnTo>
                <a:close/>
              </a:path>
              <a:path w="319404" h="525779">
                <a:moveTo>
                  <a:pt x="319024" y="467715"/>
                </a:moveTo>
                <a:lnTo>
                  <a:pt x="206425" y="467715"/>
                </a:lnTo>
                <a:lnTo>
                  <a:pt x="206425" y="515353"/>
                </a:lnTo>
                <a:lnTo>
                  <a:pt x="319024" y="515353"/>
                </a:lnTo>
                <a:lnTo>
                  <a:pt x="319024" y="467715"/>
                </a:lnTo>
                <a:close/>
              </a:path>
              <a:path w="319404" h="525779">
                <a:moveTo>
                  <a:pt x="319024" y="199936"/>
                </a:moveTo>
                <a:lnTo>
                  <a:pt x="161671" y="199936"/>
                </a:lnTo>
                <a:lnTo>
                  <a:pt x="185073" y="209363"/>
                </a:lnTo>
                <a:lnTo>
                  <a:pt x="197850" y="235299"/>
                </a:lnTo>
                <a:lnTo>
                  <a:pt x="203183" y="274227"/>
                </a:lnTo>
                <a:lnTo>
                  <a:pt x="204142" y="317588"/>
                </a:lnTo>
                <a:lnTo>
                  <a:pt x="204230" y="323354"/>
                </a:lnTo>
                <a:lnTo>
                  <a:pt x="202585" y="372989"/>
                </a:lnTo>
                <a:lnTo>
                  <a:pt x="196316" y="409879"/>
                </a:lnTo>
                <a:lnTo>
                  <a:pt x="183551" y="432558"/>
                </a:lnTo>
                <a:lnTo>
                  <a:pt x="162394" y="440283"/>
                </a:lnTo>
                <a:lnTo>
                  <a:pt x="319024" y="440283"/>
                </a:lnTo>
                <a:lnTo>
                  <a:pt x="319024" y="199936"/>
                </a:lnTo>
                <a:close/>
              </a:path>
              <a:path w="319404" h="525779">
                <a:moveTo>
                  <a:pt x="319024" y="0"/>
                </a:moveTo>
                <a:lnTo>
                  <a:pt x="202095" y="0"/>
                </a:lnTo>
                <a:lnTo>
                  <a:pt x="202095" y="167449"/>
                </a:lnTo>
                <a:lnTo>
                  <a:pt x="319024" y="167449"/>
                </a:lnTo>
                <a:lnTo>
                  <a:pt x="319024" y="0"/>
                </a:lnTo>
                <a:close/>
              </a:path>
            </a:pathLst>
          </a:custGeom>
          <a:solidFill>
            <a:srgbClr val="CD1619"/>
          </a:solidFill>
        </p:spPr>
        <p:txBody>
          <a:bodyPr wrap="square" lIns="0" tIns="0" rIns="0" bIns="0" rtlCol="0"/>
          <a:lstStyle/>
          <a:p>
            <a:endParaRPr sz="2400"/>
          </a:p>
        </p:txBody>
      </p:sp>
      <p:sp>
        <p:nvSpPr>
          <p:cNvPr id="50" name="object 50"/>
          <p:cNvSpPr/>
          <p:nvPr/>
        </p:nvSpPr>
        <p:spPr>
          <a:xfrm>
            <a:off x="8105868" y="2589200"/>
            <a:ext cx="223837" cy="308133"/>
          </a:xfrm>
          <a:custGeom>
            <a:avLst/>
            <a:gdLst/>
            <a:ahLst/>
            <a:cxnLst/>
            <a:rect l="l" t="t" r="r" b="b"/>
            <a:pathLst>
              <a:path w="298450" h="410845">
                <a:moveTo>
                  <a:pt x="151561" y="0"/>
                </a:moveTo>
                <a:lnTo>
                  <a:pt x="100069" y="4752"/>
                </a:lnTo>
                <a:lnTo>
                  <a:pt x="58693" y="18963"/>
                </a:lnTo>
                <a:lnTo>
                  <a:pt x="28195" y="42563"/>
                </a:lnTo>
                <a:lnTo>
                  <a:pt x="2882" y="117652"/>
                </a:lnTo>
                <a:lnTo>
                  <a:pt x="8455" y="160018"/>
                </a:lnTo>
                <a:lnTo>
                  <a:pt x="25288" y="190848"/>
                </a:lnTo>
                <a:lnTo>
                  <a:pt x="53552" y="213847"/>
                </a:lnTo>
                <a:lnTo>
                  <a:pt x="93419" y="232722"/>
                </a:lnTo>
                <a:lnTo>
                  <a:pt x="145059" y="251180"/>
                </a:lnTo>
                <a:lnTo>
                  <a:pt x="167284" y="261261"/>
                </a:lnTo>
                <a:lnTo>
                  <a:pt x="180976" y="272832"/>
                </a:lnTo>
                <a:lnTo>
                  <a:pt x="187898" y="285486"/>
                </a:lnTo>
                <a:lnTo>
                  <a:pt x="189814" y="298818"/>
                </a:lnTo>
                <a:lnTo>
                  <a:pt x="187131" y="314461"/>
                </a:lnTo>
                <a:lnTo>
                  <a:pt x="179171" y="327059"/>
                </a:lnTo>
                <a:lnTo>
                  <a:pt x="166068" y="335462"/>
                </a:lnTo>
                <a:lnTo>
                  <a:pt x="147954" y="338518"/>
                </a:lnTo>
                <a:lnTo>
                  <a:pt x="135316" y="337222"/>
                </a:lnTo>
                <a:lnTo>
                  <a:pt x="106002" y="300628"/>
                </a:lnTo>
                <a:lnTo>
                  <a:pt x="103924" y="276440"/>
                </a:lnTo>
                <a:lnTo>
                  <a:pt x="0" y="276440"/>
                </a:lnTo>
                <a:lnTo>
                  <a:pt x="0" y="293776"/>
                </a:lnTo>
                <a:lnTo>
                  <a:pt x="5416" y="335865"/>
                </a:lnTo>
                <a:lnTo>
                  <a:pt x="22196" y="368605"/>
                </a:lnTo>
                <a:lnTo>
                  <a:pt x="51135" y="391993"/>
                </a:lnTo>
                <a:lnTo>
                  <a:pt x="93031" y="406026"/>
                </a:lnTo>
                <a:lnTo>
                  <a:pt x="148678" y="410705"/>
                </a:lnTo>
                <a:lnTo>
                  <a:pt x="201353" y="404970"/>
                </a:lnTo>
                <a:lnTo>
                  <a:pt x="243047" y="388391"/>
                </a:lnTo>
                <a:lnTo>
                  <a:pt x="273344" y="361903"/>
                </a:lnTo>
                <a:lnTo>
                  <a:pt x="291828" y="326442"/>
                </a:lnTo>
                <a:lnTo>
                  <a:pt x="298081" y="282943"/>
                </a:lnTo>
                <a:lnTo>
                  <a:pt x="290049" y="234761"/>
                </a:lnTo>
                <a:lnTo>
                  <a:pt x="268873" y="201448"/>
                </a:lnTo>
                <a:lnTo>
                  <a:pt x="238935" y="179335"/>
                </a:lnTo>
                <a:lnTo>
                  <a:pt x="204616" y="164749"/>
                </a:lnTo>
                <a:lnTo>
                  <a:pt x="170296" y="154020"/>
                </a:lnTo>
                <a:lnTo>
                  <a:pt x="140358" y="143477"/>
                </a:lnTo>
                <a:lnTo>
                  <a:pt x="119182" y="129450"/>
                </a:lnTo>
                <a:lnTo>
                  <a:pt x="111150" y="108267"/>
                </a:lnTo>
                <a:lnTo>
                  <a:pt x="112988" y="93798"/>
                </a:lnTo>
                <a:lnTo>
                  <a:pt x="119359" y="82372"/>
                </a:lnTo>
                <a:lnTo>
                  <a:pt x="131547" y="74870"/>
                </a:lnTo>
                <a:lnTo>
                  <a:pt x="150837" y="72174"/>
                </a:lnTo>
                <a:lnTo>
                  <a:pt x="167173" y="74170"/>
                </a:lnTo>
                <a:lnTo>
                  <a:pt x="179176" y="81106"/>
                </a:lnTo>
                <a:lnTo>
                  <a:pt x="186576" y="94403"/>
                </a:lnTo>
                <a:lnTo>
                  <a:pt x="189102" y="115481"/>
                </a:lnTo>
                <a:lnTo>
                  <a:pt x="189102" y="122707"/>
                </a:lnTo>
                <a:lnTo>
                  <a:pt x="293027" y="122707"/>
                </a:lnTo>
                <a:lnTo>
                  <a:pt x="293027" y="109715"/>
                </a:lnTo>
                <a:lnTo>
                  <a:pt x="286351" y="68821"/>
                </a:lnTo>
                <a:lnTo>
                  <a:pt x="263437" y="33745"/>
                </a:lnTo>
                <a:lnTo>
                  <a:pt x="219951" y="9225"/>
                </a:lnTo>
                <a:lnTo>
                  <a:pt x="151561" y="0"/>
                </a:lnTo>
                <a:close/>
              </a:path>
            </a:pathLst>
          </a:custGeom>
          <a:solidFill>
            <a:srgbClr val="CD1619"/>
          </a:solidFill>
        </p:spPr>
        <p:txBody>
          <a:bodyPr wrap="square" lIns="0" tIns="0" rIns="0" bIns="0" rtlCol="0"/>
          <a:lstStyle/>
          <a:p>
            <a:endParaRPr sz="2400"/>
          </a:p>
        </p:txBody>
      </p:sp>
      <p:pic>
        <p:nvPicPr>
          <p:cNvPr id="51" name="object 51"/>
          <p:cNvPicPr/>
          <p:nvPr/>
        </p:nvPicPr>
        <p:blipFill>
          <a:blip r:embed="rId9" cstate="print"/>
          <a:stretch>
            <a:fillRect/>
          </a:stretch>
        </p:blipFill>
        <p:spPr>
          <a:xfrm>
            <a:off x="3862565" y="3088323"/>
            <a:ext cx="119128" cy="159181"/>
          </a:xfrm>
          <a:prstGeom prst="rect">
            <a:avLst/>
          </a:prstGeom>
        </p:spPr>
      </p:pic>
      <p:pic>
        <p:nvPicPr>
          <p:cNvPr id="52" name="object 52"/>
          <p:cNvPicPr/>
          <p:nvPr/>
        </p:nvPicPr>
        <p:blipFill>
          <a:blip r:embed="rId10" cstate="print"/>
          <a:stretch>
            <a:fillRect/>
          </a:stretch>
        </p:blipFill>
        <p:spPr>
          <a:xfrm>
            <a:off x="4267570" y="3088322"/>
            <a:ext cx="164335" cy="159181"/>
          </a:xfrm>
          <a:prstGeom prst="rect">
            <a:avLst/>
          </a:prstGeom>
        </p:spPr>
      </p:pic>
      <p:pic>
        <p:nvPicPr>
          <p:cNvPr id="53" name="object 53"/>
          <p:cNvPicPr/>
          <p:nvPr/>
        </p:nvPicPr>
        <p:blipFill>
          <a:blip r:embed="rId11" cstate="print"/>
          <a:stretch>
            <a:fillRect/>
          </a:stretch>
        </p:blipFill>
        <p:spPr>
          <a:xfrm>
            <a:off x="4740943" y="3088322"/>
            <a:ext cx="126253" cy="159181"/>
          </a:xfrm>
          <a:prstGeom prst="rect">
            <a:avLst/>
          </a:prstGeom>
        </p:spPr>
      </p:pic>
      <p:sp>
        <p:nvSpPr>
          <p:cNvPr id="54" name="object 54"/>
          <p:cNvSpPr/>
          <p:nvPr/>
        </p:nvSpPr>
        <p:spPr>
          <a:xfrm>
            <a:off x="5165112" y="3088786"/>
            <a:ext cx="114776" cy="159068"/>
          </a:xfrm>
          <a:custGeom>
            <a:avLst/>
            <a:gdLst/>
            <a:ahLst/>
            <a:cxnLst/>
            <a:rect l="l" t="t" r="r" b="b"/>
            <a:pathLst>
              <a:path w="153034" h="212089">
                <a:moveTo>
                  <a:pt x="152603" y="0"/>
                </a:moveTo>
                <a:lnTo>
                  <a:pt x="0" y="0"/>
                </a:lnTo>
                <a:lnTo>
                  <a:pt x="0" y="49530"/>
                </a:lnTo>
                <a:lnTo>
                  <a:pt x="47205" y="49530"/>
                </a:lnTo>
                <a:lnTo>
                  <a:pt x="47205" y="212090"/>
                </a:lnTo>
                <a:lnTo>
                  <a:pt x="105105" y="212090"/>
                </a:lnTo>
                <a:lnTo>
                  <a:pt x="105105" y="49530"/>
                </a:lnTo>
                <a:lnTo>
                  <a:pt x="152603" y="49530"/>
                </a:lnTo>
                <a:lnTo>
                  <a:pt x="152603" y="0"/>
                </a:lnTo>
                <a:close/>
              </a:path>
            </a:pathLst>
          </a:custGeom>
          <a:solidFill>
            <a:srgbClr val="000000"/>
          </a:solidFill>
        </p:spPr>
        <p:txBody>
          <a:bodyPr wrap="square" lIns="0" tIns="0" rIns="0" bIns="0" rtlCol="0"/>
          <a:lstStyle/>
          <a:p>
            <a:endParaRPr sz="2400"/>
          </a:p>
        </p:txBody>
      </p:sp>
      <p:pic>
        <p:nvPicPr>
          <p:cNvPr id="55" name="object 55"/>
          <p:cNvPicPr/>
          <p:nvPr/>
        </p:nvPicPr>
        <p:blipFill>
          <a:blip r:embed="rId12" cstate="print"/>
          <a:stretch>
            <a:fillRect/>
          </a:stretch>
        </p:blipFill>
        <p:spPr>
          <a:xfrm>
            <a:off x="5594619" y="3088322"/>
            <a:ext cx="155648" cy="159181"/>
          </a:xfrm>
          <a:prstGeom prst="rect">
            <a:avLst/>
          </a:prstGeom>
        </p:spPr>
      </p:pic>
      <p:sp>
        <p:nvSpPr>
          <p:cNvPr id="56" name="object 56"/>
          <p:cNvSpPr/>
          <p:nvPr/>
        </p:nvSpPr>
        <p:spPr>
          <a:xfrm>
            <a:off x="6078237" y="3088329"/>
            <a:ext cx="97631" cy="159068"/>
          </a:xfrm>
          <a:custGeom>
            <a:avLst/>
            <a:gdLst/>
            <a:ahLst/>
            <a:cxnLst/>
            <a:rect l="l" t="t" r="r" b="b"/>
            <a:pathLst>
              <a:path w="130175" h="212089">
                <a:moveTo>
                  <a:pt x="130035" y="0"/>
                </a:moveTo>
                <a:lnTo>
                  <a:pt x="0" y="0"/>
                </a:lnTo>
                <a:lnTo>
                  <a:pt x="0" y="46990"/>
                </a:lnTo>
                <a:lnTo>
                  <a:pt x="0" y="83820"/>
                </a:lnTo>
                <a:lnTo>
                  <a:pt x="0" y="128270"/>
                </a:lnTo>
                <a:lnTo>
                  <a:pt x="0" y="165100"/>
                </a:lnTo>
                <a:lnTo>
                  <a:pt x="0" y="212090"/>
                </a:lnTo>
                <a:lnTo>
                  <a:pt x="130035" y="212090"/>
                </a:lnTo>
                <a:lnTo>
                  <a:pt x="130035" y="165100"/>
                </a:lnTo>
                <a:lnTo>
                  <a:pt x="56400" y="165100"/>
                </a:lnTo>
                <a:lnTo>
                  <a:pt x="56400" y="128270"/>
                </a:lnTo>
                <a:lnTo>
                  <a:pt x="125882" y="128270"/>
                </a:lnTo>
                <a:lnTo>
                  <a:pt x="125882" y="83820"/>
                </a:lnTo>
                <a:lnTo>
                  <a:pt x="56400" y="83820"/>
                </a:lnTo>
                <a:lnTo>
                  <a:pt x="56400" y="46990"/>
                </a:lnTo>
                <a:lnTo>
                  <a:pt x="130035" y="46990"/>
                </a:lnTo>
                <a:lnTo>
                  <a:pt x="130035" y="0"/>
                </a:lnTo>
                <a:close/>
              </a:path>
            </a:pathLst>
          </a:custGeom>
          <a:solidFill>
            <a:srgbClr val="000000"/>
          </a:solidFill>
        </p:spPr>
        <p:txBody>
          <a:bodyPr wrap="square" lIns="0" tIns="0" rIns="0" bIns="0" rtlCol="0"/>
          <a:lstStyle/>
          <a:p>
            <a:endParaRPr sz="2400"/>
          </a:p>
        </p:txBody>
      </p:sp>
      <p:pic>
        <p:nvPicPr>
          <p:cNvPr id="57" name="object 57"/>
          <p:cNvPicPr/>
          <p:nvPr/>
        </p:nvPicPr>
        <p:blipFill>
          <a:blip r:embed="rId13" cstate="print"/>
          <a:stretch>
            <a:fillRect/>
          </a:stretch>
        </p:blipFill>
        <p:spPr>
          <a:xfrm>
            <a:off x="6498381" y="3088322"/>
            <a:ext cx="126263" cy="159181"/>
          </a:xfrm>
          <a:prstGeom prst="rect">
            <a:avLst/>
          </a:prstGeom>
        </p:spPr>
      </p:pic>
      <p:pic>
        <p:nvPicPr>
          <p:cNvPr id="58" name="object 58"/>
          <p:cNvPicPr/>
          <p:nvPr/>
        </p:nvPicPr>
        <p:blipFill>
          <a:blip r:embed="rId14" cstate="print"/>
          <a:stretch>
            <a:fillRect/>
          </a:stretch>
        </p:blipFill>
        <p:spPr>
          <a:xfrm>
            <a:off x="6922552" y="3084518"/>
            <a:ext cx="117576" cy="167229"/>
          </a:xfrm>
          <a:prstGeom prst="rect">
            <a:avLst/>
          </a:prstGeom>
        </p:spPr>
      </p:pic>
      <p:sp>
        <p:nvSpPr>
          <p:cNvPr id="59" name="object 59"/>
          <p:cNvSpPr/>
          <p:nvPr/>
        </p:nvSpPr>
        <p:spPr>
          <a:xfrm>
            <a:off x="7358311" y="3088329"/>
            <a:ext cx="144780" cy="159068"/>
          </a:xfrm>
          <a:custGeom>
            <a:avLst/>
            <a:gdLst/>
            <a:ahLst/>
            <a:cxnLst/>
            <a:rect l="l" t="t" r="r" b="b"/>
            <a:pathLst>
              <a:path w="193040" h="212089">
                <a:moveTo>
                  <a:pt x="192963" y="0"/>
                </a:moveTo>
                <a:lnTo>
                  <a:pt x="135089" y="0"/>
                </a:lnTo>
                <a:lnTo>
                  <a:pt x="135089" y="82550"/>
                </a:lnTo>
                <a:lnTo>
                  <a:pt x="57899" y="82550"/>
                </a:lnTo>
                <a:lnTo>
                  <a:pt x="57899" y="0"/>
                </a:lnTo>
                <a:lnTo>
                  <a:pt x="0" y="0"/>
                </a:lnTo>
                <a:lnTo>
                  <a:pt x="0" y="82550"/>
                </a:lnTo>
                <a:lnTo>
                  <a:pt x="0" y="125730"/>
                </a:lnTo>
                <a:lnTo>
                  <a:pt x="0" y="212090"/>
                </a:lnTo>
                <a:lnTo>
                  <a:pt x="57899" y="212090"/>
                </a:lnTo>
                <a:lnTo>
                  <a:pt x="57899" y="125730"/>
                </a:lnTo>
                <a:lnTo>
                  <a:pt x="135089" y="125730"/>
                </a:lnTo>
                <a:lnTo>
                  <a:pt x="135089" y="212090"/>
                </a:lnTo>
                <a:lnTo>
                  <a:pt x="192963" y="212090"/>
                </a:lnTo>
                <a:lnTo>
                  <a:pt x="192963" y="125730"/>
                </a:lnTo>
                <a:lnTo>
                  <a:pt x="192963" y="82550"/>
                </a:lnTo>
                <a:lnTo>
                  <a:pt x="192963" y="0"/>
                </a:lnTo>
                <a:close/>
              </a:path>
            </a:pathLst>
          </a:custGeom>
          <a:solidFill>
            <a:srgbClr val="000000"/>
          </a:solidFill>
        </p:spPr>
        <p:txBody>
          <a:bodyPr wrap="square" lIns="0" tIns="0" rIns="0" bIns="0" rtlCol="0"/>
          <a:lstStyle/>
          <a:p>
            <a:endParaRPr sz="2400"/>
          </a:p>
        </p:txBody>
      </p:sp>
      <p:sp>
        <p:nvSpPr>
          <p:cNvPr id="60" name="object 60"/>
          <p:cNvSpPr/>
          <p:nvPr/>
        </p:nvSpPr>
        <p:spPr>
          <a:xfrm>
            <a:off x="7831904" y="3088320"/>
            <a:ext cx="44291" cy="159544"/>
          </a:xfrm>
          <a:custGeom>
            <a:avLst/>
            <a:gdLst/>
            <a:ahLst/>
            <a:cxnLst/>
            <a:rect l="l" t="t" r="r" b="b"/>
            <a:pathLst>
              <a:path w="59054" h="212725">
                <a:moveTo>
                  <a:pt x="58496" y="0"/>
                </a:moveTo>
                <a:lnTo>
                  <a:pt x="0" y="0"/>
                </a:lnTo>
                <a:lnTo>
                  <a:pt x="0" y="212242"/>
                </a:lnTo>
                <a:lnTo>
                  <a:pt x="58496" y="212242"/>
                </a:lnTo>
                <a:lnTo>
                  <a:pt x="58496" y="0"/>
                </a:lnTo>
                <a:close/>
              </a:path>
            </a:pathLst>
          </a:custGeom>
          <a:solidFill>
            <a:srgbClr val="000000"/>
          </a:solidFill>
        </p:spPr>
        <p:txBody>
          <a:bodyPr wrap="square" lIns="0" tIns="0" rIns="0" bIns="0" rtlCol="0"/>
          <a:lstStyle/>
          <a:p>
            <a:endParaRPr sz="2400"/>
          </a:p>
        </p:txBody>
      </p:sp>
      <p:pic>
        <p:nvPicPr>
          <p:cNvPr id="61" name="object 61"/>
          <p:cNvPicPr/>
          <p:nvPr/>
        </p:nvPicPr>
        <p:blipFill>
          <a:blip r:embed="rId15" cstate="print"/>
          <a:stretch>
            <a:fillRect/>
          </a:stretch>
        </p:blipFill>
        <p:spPr>
          <a:xfrm>
            <a:off x="8204647" y="3088323"/>
            <a:ext cx="119100" cy="159181"/>
          </a:xfrm>
          <a:prstGeom prst="rect">
            <a:avLst/>
          </a:prstGeom>
        </p:spPr>
      </p:pic>
      <p:sp>
        <p:nvSpPr>
          <p:cNvPr id="62" name="object 62"/>
          <p:cNvSpPr/>
          <p:nvPr/>
        </p:nvSpPr>
        <p:spPr>
          <a:xfrm>
            <a:off x="3870061" y="3364783"/>
            <a:ext cx="4451032" cy="0"/>
          </a:xfrm>
          <a:custGeom>
            <a:avLst/>
            <a:gdLst/>
            <a:ahLst/>
            <a:cxnLst/>
            <a:rect l="l" t="t" r="r" b="b"/>
            <a:pathLst>
              <a:path w="5934709">
                <a:moveTo>
                  <a:pt x="0" y="0"/>
                </a:moveTo>
                <a:lnTo>
                  <a:pt x="5934405" y="0"/>
                </a:lnTo>
              </a:path>
            </a:pathLst>
          </a:custGeom>
          <a:ln w="17640">
            <a:solidFill>
              <a:srgbClr val="000000"/>
            </a:solidFill>
          </a:ln>
        </p:spPr>
        <p:txBody>
          <a:bodyPr wrap="square" lIns="0" tIns="0" rIns="0" bIns="0" rtlCol="0"/>
          <a:lstStyle/>
          <a:p>
            <a:endParaRPr sz="2400"/>
          </a:p>
        </p:txBody>
      </p:sp>
      <p:sp>
        <p:nvSpPr>
          <p:cNvPr id="63" name="object 63"/>
          <p:cNvSpPr/>
          <p:nvPr/>
        </p:nvSpPr>
        <p:spPr>
          <a:xfrm>
            <a:off x="3865618" y="2992008"/>
            <a:ext cx="4459605" cy="0"/>
          </a:xfrm>
          <a:custGeom>
            <a:avLst/>
            <a:gdLst/>
            <a:ahLst/>
            <a:cxnLst/>
            <a:rect l="l" t="t" r="r" b="b"/>
            <a:pathLst>
              <a:path w="5946140">
                <a:moveTo>
                  <a:pt x="0" y="0"/>
                </a:moveTo>
                <a:lnTo>
                  <a:pt x="5945809" y="0"/>
                </a:lnTo>
              </a:path>
            </a:pathLst>
          </a:custGeom>
          <a:ln w="17640">
            <a:solidFill>
              <a:srgbClr val="000000"/>
            </a:solidFill>
          </a:ln>
        </p:spPr>
        <p:txBody>
          <a:bodyPr wrap="square" lIns="0" tIns="0" rIns="0" bIns="0" rtlCol="0"/>
          <a:lstStyle/>
          <a:p>
            <a:endParaRPr sz="2400"/>
          </a:p>
        </p:txBody>
      </p:sp>
      <p:sp>
        <p:nvSpPr>
          <p:cNvPr id="64" name="object 64"/>
          <p:cNvSpPr txBox="1">
            <a:spLocks noGrp="1"/>
          </p:cNvSpPr>
          <p:nvPr>
            <p:ph type="title"/>
          </p:nvPr>
        </p:nvSpPr>
        <p:spPr>
          <a:xfrm>
            <a:off x="3834095" y="3741795"/>
            <a:ext cx="4519136" cy="347146"/>
          </a:xfrm>
          <a:prstGeom prst="rect">
            <a:avLst/>
          </a:prstGeom>
        </p:spPr>
        <p:txBody>
          <a:bodyPr vert="horz" wrap="square" lIns="0" tIns="9525" rIns="0" bIns="0" rtlCol="0" anchor="ctr">
            <a:spAutoFit/>
          </a:bodyPr>
          <a:lstStyle/>
          <a:p>
            <a:pPr marL="9525">
              <a:spcBef>
                <a:spcPts val="75"/>
              </a:spcBef>
            </a:pPr>
            <a:r>
              <a:rPr sz="2437" b="1" spc="-60" dirty="0">
                <a:solidFill>
                  <a:srgbClr val="000000"/>
                </a:solidFill>
                <a:latin typeface="Arial" panose="020B0604020202020204" pitchFamily="34" charset="0"/>
                <a:cs typeface="Arial" panose="020B0604020202020204" pitchFamily="34" charset="0"/>
                <a:hlinkClick r:id="rId16"/>
              </a:rPr>
              <a:t>www.SussexSaferRoads.gov.uk</a:t>
            </a:r>
            <a:endParaRPr sz="2437" dirty="0">
              <a:latin typeface="Arial" panose="020B0604020202020204" pitchFamily="34" charset="0"/>
              <a:cs typeface="Arial" panose="020B0604020202020204" pitchFamily="34" charset="0"/>
            </a:endParaRPr>
          </a:p>
        </p:txBody>
      </p:sp>
      <p:sp>
        <p:nvSpPr>
          <p:cNvPr id="65" name="object 65"/>
          <p:cNvSpPr/>
          <p:nvPr/>
        </p:nvSpPr>
        <p:spPr>
          <a:xfrm>
            <a:off x="5562600" y="5868733"/>
            <a:ext cx="441008" cy="454819"/>
          </a:xfrm>
          <a:custGeom>
            <a:avLst/>
            <a:gdLst/>
            <a:ahLst/>
            <a:cxnLst/>
            <a:rect l="l" t="t" r="r" b="b"/>
            <a:pathLst>
              <a:path w="588009" h="606425">
                <a:moveTo>
                  <a:pt x="390533" y="393865"/>
                </a:moveTo>
                <a:lnTo>
                  <a:pt x="332295" y="393865"/>
                </a:lnTo>
                <a:lnTo>
                  <a:pt x="332994" y="396354"/>
                </a:lnTo>
                <a:lnTo>
                  <a:pt x="0" y="603745"/>
                </a:lnTo>
                <a:lnTo>
                  <a:pt x="482" y="606412"/>
                </a:lnTo>
                <a:lnTo>
                  <a:pt x="6248" y="605942"/>
                </a:lnTo>
                <a:lnTo>
                  <a:pt x="12026" y="605586"/>
                </a:lnTo>
                <a:lnTo>
                  <a:pt x="304165" y="574992"/>
                </a:lnTo>
                <a:lnTo>
                  <a:pt x="331874" y="565708"/>
                </a:lnTo>
                <a:lnTo>
                  <a:pt x="123037" y="565708"/>
                </a:lnTo>
                <a:lnTo>
                  <a:pt x="120878" y="565518"/>
                </a:lnTo>
                <a:lnTo>
                  <a:pt x="117894" y="563626"/>
                </a:lnTo>
                <a:lnTo>
                  <a:pt x="390533" y="393865"/>
                </a:lnTo>
                <a:close/>
              </a:path>
              <a:path w="588009" h="606425">
                <a:moveTo>
                  <a:pt x="555205" y="310451"/>
                </a:moveTo>
                <a:lnTo>
                  <a:pt x="524497" y="310451"/>
                </a:lnTo>
                <a:lnTo>
                  <a:pt x="537584" y="339718"/>
                </a:lnTo>
                <a:lnTo>
                  <a:pt x="543846" y="354096"/>
                </a:lnTo>
                <a:lnTo>
                  <a:pt x="549795" y="368490"/>
                </a:lnTo>
                <a:lnTo>
                  <a:pt x="550786" y="370967"/>
                </a:lnTo>
                <a:lnTo>
                  <a:pt x="547065" y="376948"/>
                </a:lnTo>
                <a:lnTo>
                  <a:pt x="338931" y="526023"/>
                </a:lnTo>
                <a:lnTo>
                  <a:pt x="314794" y="542937"/>
                </a:lnTo>
                <a:lnTo>
                  <a:pt x="308597" y="545833"/>
                </a:lnTo>
                <a:lnTo>
                  <a:pt x="123037" y="565708"/>
                </a:lnTo>
                <a:lnTo>
                  <a:pt x="331874" y="565708"/>
                </a:lnTo>
                <a:lnTo>
                  <a:pt x="334860" y="563854"/>
                </a:lnTo>
                <a:lnTo>
                  <a:pt x="587641" y="382879"/>
                </a:lnTo>
                <a:lnTo>
                  <a:pt x="576929" y="359144"/>
                </a:lnTo>
                <a:lnTo>
                  <a:pt x="566253" y="335613"/>
                </a:lnTo>
                <a:lnTo>
                  <a:pt x="555889" y="312106"/>
                </a:lnTo>
                <a:lnTo>
                  <a:pt x="555205" y="310451"/>
                </a:lnTo>
                <a:close/>
              </a:path>
              <a:path w="588009" h="606425">
                <a:moveTo>
                  <a:pt x="332359" y="0"/>
                </a:moveTo>
                <a:lnTo>
                  <a:pt x="335703" y="21580"/>
                </a:lnTo>
                <a:lnTo>
                  <a:pt x="337336" y="31675"/>
                </a:lnTo>
                <a:lnTo>
                  <a:pt x="339115" y="41541"/>
                </a:lnTo>
                <a:lnTo>
                  <a:pt x="340474" y="48590"/>
                </a:lnTo>
                <a:lnTo>
                  <a:pt x="338569" y="52184"/>
                </a:lnTo>
                <a:lnTo>
                  <a:pt x="312457" y="63224"/>
                </a:lnTo>
                <a:lnTo>
                  <a:pt x="274093" y="79934"/>
                </a:lnTo>
                <a:lnTo>
                  <a:pt x="254825" y="88074"/>
                </a:lnTo>
                <a:lnTo>
                  <a:pt x="247116" y="91249"/>
                </a:lnTo>
                <a:lnTo>
                  <a:pt x="244208" y="95745"/>
                </a:lnTo>
                <a:lnTo>
                  <a:pt x="243713" y="103746"/>
                </a:lnTo>
                <a:lnTo>
                  <a:pt x="242926" y="113754"/>
                </a:lnTo>
                <a:lnTo>
                  <a:pt x="241822" y="124309"/>
                </a:lnTo>
                <a:lnTo>
                  <a:pt x="240748" y="133726"/>
                </a:lnTo>
                <a:lnTo>
                  <a:pt x="239661" y="143713"/>
                </a:lnTo>
                <a:lnTo>
                  <a:pt x="238148" y="158659"/>
                </a:lnTo>
                <a:lnTo>
                  <a:pt x="233565" y="204647"/>
                </a:lnTo>
                <a:lnTo>
                  <a:pt x="304520" y="209359"/>
                </a:lnTo>
                <a:lnTo>
                  <a:pt x="287706" y="219468"/>
                </a:lnTo>
                <a:lnTo>
                  <a:pt x="271057" y="228739"/>
                </a:lnTo>
                <a:lnTo>
                  <a:pt x="233438" y="248894"/>
                </a:lnTo>
                <a:lnTo>
                  <a:pt x="228650" y="254025"/>
                </a:lnTo>
                <a:lnTo>
                  <a:pt x="222200" y="310451"/>
                </a:lnTo>
                <a:lnTo>
                  <a:pt x="215912" y="371354"/>
                </a:lnTo>
                <a:lnTo>
                  <a:pt x="213283" y="398640"/>
                </a:lnTo>
                <a:lnTo>
                  <a:pt x="332295" y="393865"/>
                </a:lnTo>
                <a:lnTo>
                  <a:pt x="390533" y="393865"/>
                </a:lnTo>
                <a:lnTo>
                  <a:pt x="524497" y="310451"/>
                </a:lnTo>
                <a:lnTo>
                  <a:pt x="555205" y="310451"/>
                </a:lnTo>
                <a:lnTo>
                  <a:pt x="546112" y="288442"/>
                </a:lnTo>
                <a:lnTo>
                  <a:pt x="499288" y="267646"/>
                </a:lnTo>
                <a:lnTo>
                  <a:pt x="482476" y="266652"/>
                </a:lnTo>
                <a:lnTo>
                  <a:pt x="448843" y="264071"/>
                </a:lnTo>
                <a:lnTo>
                  <a:pt x="448195" y="261505"/>
                </a:lnTo>
                <a:lnTo>
                  <a:pt x="449799" y="260559"/>
                </a:lnTo>
                <a:lnTo>
                  <a:pt x="391051" y="260559"/>
                </a:lnTo>
                <a:lnTo>
                  <a:pt x="381114" y="260400"/>
                </a:lnTo>
                <a:lnTo>
                  <a:pt x="358053" y="258551"/>
                </a:lnTo>
                <a:lnTo>
                  <a:pt x="286270" y="254520"/>
                </a:lnTo>
                <a:lnTo>
                  <a:pt x="283857" y="253936"/>
                </a:lnTo>
                <a:lnTo>
                  <a:pt x="280835" y="251396"/>
                </a:lnTo>
                <a:lnTo>
                  <a:pt x="461327" y="158648"/>
                </a:lnTo>
                <a:lnTo>
                  <a:pt x="487690" y="158648"/>
                </a:lnTo>
                <a:lnTo>
                  <a:pt x="480263" y="140754"/>
                </a:lnTo>
                <a:lnTo>
                  <a:pt x="446244" y="122021"/>
                </a:lnTo>
                <a:lnTo>
                  <a:pt x="436665" y="120599"/>
                </a:lnTo>
                <a:lnTo>
                  <a:pt x="417525" y="117360"/>
                </a:lnTo>
                <a:lnTo>
                  <a:pt x="417639" y="114871"/>
                </a:lnTo>
                <a:lnTo>
                  <a:pt x="424301" y="111531"/>
                </a:lnTo>
                <a:lnTo>
                  <a:pt x="377863" y="111531"/>
                </a:lnTo>
                <a:lnTo>
                  <a:pt x="331255" y="104648"/>
                </a:lnTo>
                <a:lnTo>
                  <a:pt x="287299" y="96100"/>
                </a:lnTo>
                <a:lnTo>
                  <a:pt x="413550" y="41084"/>
                </a:lnTo>
                <a:lnTo>
                  <a:pt x="436081" y="41084"/>
                </a:lnTo>
                <a:lnTo>
                  <a:pt x="432982" y="32804"/>
                </a:lnTo>
                <a:lnTo>
                  <a:pt x="393173" y="9260"/>
                </a:lnTo>
                <a:lnTo>
                  <a:pt x="382625" y="7988"/>
                </a:lnTo>
                <a:lnTo>
                  <a:pt x="332359" y="0"/>
                </a:lnTo>
                <a:close/>
              </a:path>
              <a:path w="588009" h="606425">
                <a:moveTo>
                  <a:pt x="487690" y="158648"/>
                </a:moveTo>
                <a:lnTo>
                  <a:pt x="461327" y="158648"/>
                </a:lnTo>
                <a:lnTo>
                  <a:pt x="485038" y="211670"/>
                </a:lnTo>
                <a:lnTo>
                  <a:pt x="471680" y="219468"/>
                </a:lnTo>
                <a:lnTo>
                  <a:pt x="434308" y="241365"/>
                </a:lnTo>
                <a:lnTo>
                  <a:pt x="417715" y="251485"/>
                </a:lnTo>
                <a:lnTo>
                  <a:pt x="409092" y="256077"/>
                </a:lnTo>
                <a:lnTo>
                  <a:pt x="400291" y="259110"/>
                </a:lnTo>
                <a:lnTo>
                  <a:pt x="391051" y="260559"/>
                </a:lnTo>
                <a:lnTo>
                  <a:pt x="449799" y="260559"/>
                </a:lnTo>
                <a:lnTo>
                  <a:pt x="515327" y="221919"/>
                </a:lnTo>
                <a:lnTo>
                  <a:pt x="514565" y="219402"/>
                </a:lnTo>
                <a:lnTo>
                  <a:pt x="514362" y="218363"/>
                </a:lnTo>
                <a:lnTo>
                  <a:pt x="505339" y="198273"/>
                </a:lnTo>
                <a:lnTo>
                  <a:pt x="496714" y="179204"/>
                </a:lnTo>
                <a:lnTo>
                  <a:pt x="488277" y="160062"/>
                </a:lnTo>
                <a:lnTo>
                  <a:pt x="487690" y="158648"/>
                </a:lnTo>
                <a:close/>
              </a:path>
              <a:path w="588009" h="606425">
                <a:moveTo>
                  <a:pt x="436081" y="41084"/>
                </a:moveTo>
                <a:lnTo>
                  <a:pt x="413550" y="41084"/>
                </a:lnTo>
                <a:lnTo>
                  <a:pt x="432854" y="84874"/>
                </a:lnTo>
                <a:lnTo>
                  <a:pt x="377863" y="111531"/>
                </a:lnTo>
                <a:lnTo>
                  <a:pt x="424301" y="111531"/>
                </a:lnTo>
                <a:lnTo>
                  <a:pt x="458952" y="94157"/>
                </a:lnTo>
                <a:lnTo>
                  <a:pt x="449732" y="73125"/>
                </a:lnTo>
                <a:lnTo>
                  <a:pt x="445215" y="62891"/>
                </a:lnTo>
                <a:lnTo>
                  <a:pt x="440664" y="52768"/>
                </a:lnTo>
                <a:lnTo>
                  <a:pt x="436761" y="42900"/>
                </a:lnTo>
                <a:lnTo>
                  <a:pt x="436081" y="41084"/>
                </a:lnTo>
                <a:close/>
              </a:path>
            </a:pathLst>
          </a:custGeom>
          <a:solidFill>
            <a:srgbClr val="000000"/>
          </a:solidFill>
        </p:spPr>
        <p:txBody>
          <a:bodyPr wrap="square" lIns="0" tIns="0" rIns="0" bIns="0" rtlCol="0"/>
          <a:lstStyle/>
          <a:p>
            <a:endParaRPr sz="2400"/>
          </a:p>
        </p:txBody>
      </p:sp>
      <p:pic>
        <p:nvPicPr>
          <p:cNvPr id="66" name="object 66"/>
          <p:cNvPicPr/>
          <p:nvPr/>
        </p:nvPicPr>
        <p:blipFill>
          <a:blip r:embed="rId17" cstate="print"/>
          <a:stretch>
            <a:fillRect/>
          </a:stretch>
        </p:blipFill>
        <p:spPr>
          <a:xfrm>
            <a:off x="6068756" y="5881097"/>
            <a:ext cx="1051504" cy="426801"/>
          </a:xfrm>
          <a:prstGeom prst="rect">
            <a:avLst/>
          </a:prstGeom>
        </p:spPr>
      </p:pic>
      <p:sp>
        <p:nvSpPr>
          <p:cNvPr id="67" name="Subtitle 2">
            <a:extLst>
              <a:ext uri="{FF2B5EF4-FFF2-40B4-BE49-F238E27FC236}">
                <a16:creationId xmlns:a16="http://schemas.microsoft.com/office/drawing/2014/main" id="{37115C50-5627-47F2-BA49-CA5C136A4991}"/>
              </a:ext>
            </a:extLst>
          </p:cNvPr>
          <p:cNvSpPr txBox="1">
            <a:spLocks/>
          </p:cNvSpPr>
          <p:nvPr/>
        </p:nvSpPr>
        <p:spPr>
          <a:xfrm>
            <a:off x="1431608" y="351017"/>
            <a:ext cx="9144000" cy="1677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i="0" dirty="0">
                <a:effectLst/>
                <a:latin typeface="Helvetica" panose="020B0604020202020204" pitchFamily="34" charset="0"/>
                <a:cs typeface="Helvetica" panose="020B0604020202020204" pitchFamily="34" charset="0"/>
              </a:rPr>
              <a:t>Safer Roads, Safer Communities, Sharing The Responsibility</a:t>
            </a:r>
          </a:p>
          <a:p>
            <a:pPr marL="0" indent="0" algn="ctr">
              <a:buNone/>
            </a:pPr>
            <a:endParaRPr lang="en-US" sz="2400" b="1" dirty="0">
              <a:latin typeface="Helvetica" panose="020B0604020202020204" pitchFamily="34" charset="0"/>
              <a:cs typeface="Helvetica" panose="020B0604020202020204" pitchFamily="34" charset="0"/>
            </a:endParaRPr>
          </a:p>
          <a:p>
            <a:pPr marL="0" indent="0" algn="ctr">
              <a:buNone/>
            </a:pPr>
            <a:r>
              <a:rPr lang="en-US" sz="2400" b="1" dirty="0">
                <a:latin typeface="Helvetica" panose="020B0604020202020204" pitchFamily="34" charset="0"/>
                <a:cs typeface="Helvetica" panose="020B0604020202020204" pitchFamily="34" charset="0"/>
              </a:rPr>
              <a:t>CSW Yearly Stats for 2023</a:t>
            </a:r>
            <a:endParaRPr lang="en-GB" b="1" dirty="0">
              <a:latin typeface="Helvetica" panose="020B0604020202020204" pitchFamily="34" charset="0"/>
              <a:cs typeface="Helvetica" panose="020B0604020202020204" pitchFamily="34" charset="0"/>
            </a:endParaRPr>
          </a:p>
        </p:txBody>
      </p:sp>
      <p:sp>
        <p:nvSpPr>
          <p:cNvPr id="69" name="TextBox 68">
            <a:extLst>
              <a:ext uri="{FF2B5EF4-FFF2-40B4-BE49-F238E27FC236}">
                <a16:creationId xmlns:a16="http://schemas.microsoft.com/office/drawing/2014/main" id="{482E8BA2-8BA5-C498-7368-E12E24CE0465}"/>
              </a:ext>
            </a:extLst>
          </p:cNvPr>
          <p:cNvSpPr txBox="1"/>
          <p:nvPr/>
        </p:nvSpPr>
        <p:spPr>
          <a:xfrm>
            <a:off x="4142746" y="4235538"/>
            <a:ext cx="4135715" cy="646331"/>
          </a:xfrm>
          <a:prstGeom prst="rect">
            <a:avLst/>
          </a:prstGeom>
          <a:noFill/>
        </p:spPr>
        <p:txBody>
          <a:bodyPr wrap="square">
            <a:spAutoFit/>
          </a:bodyPr>
          <a:lstStyle/>
          <a:p>
            <a:r>
              <a:rPr lang="en-GB" b="1" spc="-60" dirty="0">
                <a:solidFill>
                  <a:srgbClr val="000000"/>
                </a:solidFill>
                <a:latin typeface="Arial" panose="020B0604020202020204" pitchFamily="34" charset="0"/>
                <a:cs typeface="Arial" panose="020B0604020202020204" pitchFamily="34" charset="0"/>
                <a:hlinkClick r:id="rId18"/>
              </a:rPr>
              <a:t>Stephen.oconnell@sussex.police.uk</a:t>
            </a:r>
            <a:endParaRPr lang="en-GB" b="1" spc="-60" dirty="0">
              <a:solidFill>
                <a:srgbClr val="000000"/>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56183130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5" y="236733"/>
            <a:ext cx="1457844" cy="1457844"/>
          </a:xfrm>
          <a:prstGeom prst="rect">
            <a:avLst/>
          </a:prstGeom>
        </p:spPr>
      </p:pic>
      <p:sp>
        <p:nvSpPr>
          <p:cNvPr id="6" name="TextBox 5">
            <a:extLst>
              <a:ext uri="{FF2B5EF4-FFF2-40B4-BE49-F238E27FC236}">
                <a16:creationId xmlns:a16="http://schemas.microsoft.com/office/drawing/2014/main" id="{69D9CB6C-E2C6-B963-3ACC-E142DBE0E641}"/>
              </a:ext>
            </a:extLst>
          </p:cNvPr>
          <p:cNvSpPr txBox="1"/>
          <p:nvPr/>
        </p:nvSpPr>
        <p:spPr>
          <a:xfrm>
            <a:off x="3461657" y="236732"/>
            <a:ext cx="7763070" cy="584775"/>
          </a:xfrm>
          <a:prstGeom prst="rect">
            <a:avLst/>
          </a:prstGeom>
          <a:noFill/>
        </p:spPr>
        <p:txBody>
          <a:bodyPr wrap="square" rtlCol="0">
            <a:spAutoFit/>
          </a:bodyPr>
          <a:lstStyle/>
          <a:p>
            <a:r>
              <a:rPr lang="en-GB" sz="3200" dirty="0"/>
              <a:t> </a:t>
            </a:r>
            <a:r>
              <a:rPr lang="en-GB" sz="2800" dirty="0"/>
              <a:t>CSW Site Request &amp; Approval Process 2023/ 2024.</a:t>
            </a:r>
          </a:p>
        </p:txBody>
      </p:sp>
      <p:graphicFrame>
        <p:nvGraphicFramePr>
          <p:cNvPr id="3" name="Diagram 2">
            <a:extLst>
              <a:ext uri="{FF2B5EF4-FFF2-40B4-BE49-F238E27FC236}">
                <a16:creationId xmlns:a16="http://schemas.microsoft.com/office/drawing/2014/main" id="{2902B65F-B4BA-901F-42E6-A090EF649FC8}"/>
              </a:ext>
            </a:extLst>
          </p:cNvPr>
          <p:cNvGraphicFramePr/>
          <p:nvPr>
            <p:extLst>
              <p:ext uri="{D42A27DB-BD31-4B8C-83A1-F6EECF244321}">
                <p14:modId xmlns:p14="http://schemas.microsoft.com/office/powerpoint/2010/main" val="821514934"/>
              </p:ext>
            </p:extLst>
          </p:nvPr>
        </p:nvGraphicFramePr>
        <p:xfrm>
          <a:off x="2032000" y="1472578"/>
          <a:ext cx="8128000" cy="1849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a:extLst>
              <a:ext uri="{FF2B5EF4-FFF2-40B4-BE49-F238E27FC236}">
                <a16:creationId xmlns:a16="http://schemas.microsoft.com/office/drawing/2014/main" id="{A8EF72A1-4797-DBED-AB92-45CCA1354267}"/>
              </a:ext>
            </a:extLst>
          </p:cNvPr>
          <p:cNvGraphicFramePr/>
          <p:nvPr>
            <p:extLst>
              <p:ext uri="{D42A27DB-BD31-4B8C-83A1-F6EECF244321}">
                <p14:modId xmlns:p14="http://schemas.microsoft.com/office/powerpoint/2010/main" val="3254522429"/>
              </p:ext>
            </p:extLst>
          </p:nvPr>
        </p:nvGraphicFramePr>
        <p:xfrm>
          <a:off x="2032000" y="3322040"/>
          <a:ext cx="8128000" cy="282709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56259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5" y="236733"/>
            <a:ext cx="1457844" cy="1457844"/>
          </a:xfrm>
          <a:prstGeom prst="rect">
            <a:avLst/>
          </a:prstGeom>
        </p:spPr>
      </p:pic>
      <p:sp>
        <p:nvSpPr>
          <p:cNvPr id="6" name="TextBox 5">
            <a:extLst>
              <a:ext uri="{FF2B5EF4-FFF2-40B4-BE49-F238E27FC236}">
                <a16:creationId xmlns:a16="http://schemas.microsoft.com/office/drawing/2014/main" id="{69D9CB6C-E2C6-B963-3ACC-E142DBE0E641}"/>
              </a:ext>
            </a:extLst>
          </p:cNvPr>
          <p:cNvSpPr txBox="1"/>
          <p:nvPr/>
        </p:nvSpPr>
        <p:spPr>
          <a:xfrm>
            <a:off x="3461657" y="236732"/>
            <a:ext cx="7763070" cy="1077218"/>
          </a:xfrm>
          <a:prstGeom prst="rect">
            <a:avLst/>
          </a:prstGeom>
          <a:noFill/>
        </p:spPr>
        <p:txBody>
          <a:bodyPr wrap="square" rtlCol="0">
            <a:spAutoFit/>
          </a:bodyPr>
          <a:lstStyle/>
          <a:p>
            <a:r>
              <a:rPr lang="en-GB" sz="3200" dirty="0"/>
              <a:t> Useful Websites &amp; Email Addresses for Coordinators &amp; Parish Clerks.</a:t>
            </a:r>
          </a:p>
        </p:txBody>
      </p:sp>
      <p:sp>
        <p:nvSpPr>
          <p:cNvPr id="2" name="TextBox 1">
            <a:extLst>
              <a:ext uri="{FF2B5EF4-FFF2-40B4-BE49-F238E27FC236}">
                <a16:creationId xmlns:a16="http://schemas.microsoft.com/office/drawing/2014/main" id="{37B2BEB7-F592-A51F-1114-DAFC272F60E0}"/>
              </a:ext>
            </a:extLst>
          </p:cNvPr>
          <p:cNvSpPr txBox="1"/>
          <p:nvPr/>
        </p:nvSpPr>
        <p:spPr>
          <a:xfrm>
            <a:off x="780176" y="2105637"/>
            <a:ext cx="10637241" cy="4524315"/>
          </a:xfrm>
          <a:prstGeom prst="rect">
            <a:avLst/>
          </a:prstGeom>
          <a:solidFill>
            <a:schemeClr val="accent1">
              <a:lumMod val="60000"/>
              <a:lumOff val="40000"/>
            </a:schemeClr>
          </a:solidFill>
        </p:spPr>
        <p:txBody>
          <a:bodyPr wrap="square" rtlCol="0">
            <a:spAutoFit/>
          </a:bodyPr>
          <a:lstStyle/>
          <a:p>
            <a:r>
              <a:rPr lang="en-GB" dirty="0"/>
              <a:t>Sussex Safer Roads Partnership		</a:t>
            </a:r>
            <a:r>
              <a:rPr lang="en-GB" dirty="0">
                <a:hlinkClick r:id="rId3"/>
              </a:rPr>
              <a:t>www.sussexsaferroads.gov.uk</a:t>
            </a:r>
            <a:endParaRPr lang="en-GB" dirty="0"/>
          </a:p>
          <a:p>
            <a:endParaRPr lang="en-GB" dirty="0"/>
          </a:p>
          <a:p>
            <a:r>
              <a:rPr lang="en-GB" dirty="0"/>
              <a:t>Operation Crackdown			</a:t>
            </a:r>
            <a:r>
              <a:rPr lang="en-GB" dirty="0">
                <a:hlinkClick r:id="rId4"/>
              </a:rPr>
              <a:t>www.operationcrackdown.org</a:t>
            </a:r>
            <a:endParaRPr lang="en-GB" dirty="0"/>
          </a:p>
          <a:p>
            <a:endParaRPr lang="en-GB" dirty="0"/>
          </a:p>
          <a:p>
            <a:r>
              <a:rPr lang="en-GB" dirty="0"/>
              <a:t>Sussex Police 				</a:t>
            </a:r>
            <a:r>
              <a:rPr lang="en-GB" dirty="0">
                <a:hlinkClick r:id="rId5"/>
              </a:rPr>
              <a:t>www.sussex.police.uk</a:t>
            </a:r>
            <a:r>
              <a:rPr lang="en-GB" dirty="0"/>
              <a:t> </a:t>
            </a:r>
          </a:p>
          <a:p>
            <a:endParaRPr lang="en-GB" dirty="0"/>
          </a:p>
          <a:p>
            <a:r>
              <a:rPr lang="en-GB" dirty="0"/>
              <a:t>SSRP Email / Triage Board for Signs </a:t>
            </a:r>
            <a:r>
              <a:rPr lang="en-GB" dirty="0">
                <a:solidFill>
                  <a:srgbClr val="92D050"/>
                </a:solidFill>
              </a:rPr>
              <a:t>*SOC</a:t>
            </a:r>
            <a:r>
              <a:rPr lang="en-GB" dirty="0"/>
              <a:t>	</a:t>
            </a:r>
            <a:r>
              <a:rPr lang="en-GB" dirty="0">
                <a:hlinkClick r:id="rId6"/>
              </a:rPr>
              <a:t>roads.communications@sussex.police.uk</a:t>
            </a:r>
            <a:r>
              <a:rPr lang="en-GB" dirty="0"/>
              <a:t> </a:t>
            </a:r>
          </a:p>
          <a:p>
            <a:endParaRPr lang="en-GB" dirty="0"/>
          </a:p>
          <a:p>
            <a:r>
              <a:rPr lang="en-GB" dirty="0"/>
              <a:t>CSW Generic Inbox for Coordinators	</a:t>
            </a:r>
            <a:r>
              <a:rPr lang="en-GB" dirty="0">
                <a:solidFill>
                  <a:srgbClr val="92D050"/>
                </a:solidFill>
              </a:rPr>
              <a:t>*SOC</a:t>
            </a:r>
            <a:r>
              <a:rPr lang="en-GB" dirty="0"/>
              <a:t>	</a:t>
            </a:r>
            <a:r>
              <a:rPr lang="en-GB" dirty="0">
                <a:hlinkClick r:id="rId7"/>
              </a:rPr>
              <a:t>csw@sussex.police.uk</a:t>
            </a:r>
            <a:r>
              <a:rPr lang="en-GB" dirty="0"/>
              <a:t> (also CO’s Monthly Meeting link request)</a:t>
            </a:r>
          </a:p>
          <a:p>
            <a:endParaRPr lang="en-GB" dirty="0"/>
          </a:p>
          <a:p>
            <a:r>
              <a:rPr lang="en-GB" dirty="0"/>
              <a:t>Steve O’Connell SSRP </a:t>
            </a:r>
            <a:r>
              <a:rPr lang="en-GB" dirty="0">
                <a:solidFill>
                  <a:srgbClr val="92D050"/>
                </a:solidFill>
              </a:rPr>
              <a:t>*SOC	</a:t>
            </a:r>
            <a:r>
              <a:rPr lang="en-GB" dirty="0"/>
              <a:t>		</a:t>
            </a:r>
            <a:r>
              <a:rPr lang="en-GB" dirty="0">
                <a:hlinkClick r:id="rId8"/>
              </a:rPr>
              <a:t>stephen.oconnell@sussex.police.uk</a:t>
            </a:r>
            <a:r>
              <a:rPr lang="en-GB" dirty="0"/>
              <a:t>   Tel: 07773-486265</a:t>
            </a:r>
          </a:p>
          <a:p>
            <a:endParaRPr lang="en-GB" dirty="0"/>
          </a:p>
          <a:p>
            <a:r>
              <a:rPr lang="en-GB" dirty="0"/>
              <a:t>Bob Kenward District Administrator East Sussex	</a:t>
            </a:r>
            <a:r>
              <a:rPr lang="en-GB" dirty="0">
                <a:hlinkClick r:id="rId9"/>
              </a:rPr>
              <a:t>bob1066tc@hotmail.co.uk</a:t>
            </a:r>
            <a:r>
              <a:rPr lang="en-GB" dirty="0"/>
              <a:t> 	              Tel: 07918-516696</a:t>
            </a:r>
          </a:p>
          <a:p>
            <a:endParaRPr lang="en-GB" dirty="0"/>
          </a:p>
          <a:p>
            <a:r>
              <a:rPr lang="en-GB" dirty="0"/>
              <a:t>Keith Watson District Administrator West Sussex	</a:t>
            </a:r>
            <a:r>
              <a:rPr lang="en-GB" dirty="0">
                <a:hlinkClick r:id="rId10"/>
              </a:rPr>
              <a:t>rtlsinvestigations@gmail.com</a:t>
            </a:r>
            <a:r>
              <a:rPr lang="en-GB" dirty="0"/>
              <a:t>               Tel: 07918-560334		</a:t>
            </a:r>
          </a:p>
        </p:txBody>
      </p:sp>
    </p:spTree>
    <p:extLst>
      <p:ext uri="{BB962C8B-B14F-4D97-AF65-F5344CB8AC3E}">
        <p14:creationId xmlns:p14="http://schemas.microsoft.com/office/powerpoint/2010/main" val="3250277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5" y="236733"/>
            <a:ext cx="1457844" cy="1457844"/>
          </a:xfrm>
          <a:prstGeom prst="rect">
            <a:avLst/>
          </a:prstGeom>
        </p:spPr>
      </p:pic>
      <p:sp>
        <p:nvSpPr>
          <p:cNvPr id="6" name="TextBox 5">
            <a:extLst>
              <a:ext uri="{FF2B5EF4-FFF2-40B4-BE49-F238E27FC236}">
                <a16:creationId xmlns:a16="http://schemas.microsoft.com/office/drawing/2014/main" id="{69D9CB6C-E2C6-B963-3ACC-E142DBE0E641}"/>
              </a:ext>
            </a:extLst>
          </p:cNvPr>
          <p:cNvSpPr txBox="1"/>
          <p:nvPr/>
        </p:nvSpPr>
        <p:spPr>
          <a:xfrm>
            <a:off x="3461657" y="236732"/>
            <a:ext cx="7763070" cy="584775"/>
          </a:xfrm>
          <a:prstGeom prst="rect">
            <a:avLst/>
          </a:prstGeom>
          <a:noFill/>
        </p:spPr>
        <p:txBody>
          <a:bodyPr wrap="square" rtlCol="0">
            <a:spAutoFit/>
          </a:bodyPr>
          <a:lstStyle/>
          <a:p>
            <a:r>
              <a:rPr lang="en-GB" sz="3200" dirty="0"/>
              <a:t> Equipment Procurement 2024 CSW</a:t>
            </a:r>
          </a:p>
        </p:txBody>
      </p:sp>
      <p:sp>
        <p:nvSpPr>
          <p:cNvPr id="2" name="TextBox 1">
            <a:extLst>
              <a:ext uri="{FF2B5EF4-FFF2-40B4-BE49-F238E27FC236}">
                <a16:creationId xmlns:a16="http://schemas.microsoft.com/office/drawing/2014/main" id="{C67EE6E3-1937-32AE-328B-5D4B11AB488C}"/>
              </a:ext>
            </a:extLst>
          </p:cNvPr>
          <p:cNvSpPr txBox="1"/>
          <p:nvPr/>
        </p:nvSpPr>
        <p:spPr>
          <a:xfrm>
            <a:off x="721453" y="1694577"/>
            <a:ext cx="10888910" cy="5078313"/>
          </a:xfrm>
          <a:prstGeom prst="rect">
            <a:avLst/>
          </a:prstGeom>
          <a:solidFill>
            <a:schemeClr val="accent1">
              <a:lumMod val="60000"/>
              <a:lumOff val="40000"/>
            </a:schemeClr>
          </a:solidFill>
        </p:spPr>
        <p:txBody>
          <a:bodyPr wrap="square" rtlCol="0">
            <a:spAutoFit/>
          </a:bodyPr>
          <a:lstStyle/>
          <a:p>
            <a:r>
              <a:rPr lang="en-GB" dirty="0"/>
              <a:t>Funding for equipment can be done locally via the Parish Council Generally Section 106 is suitable for this. (owned)</a:t>
            </a:r>
          </a:p>
          <a:p>
            <a:endParaRPr lang="en-GB" dirty="0"/>
          </a:p>
          <a:p>
            <a:r>
              <a:rPr lang="en-GB" dirty="0"/>
              <a:t>Local Neighbourhood  Police Property Act Fund. ( Contact your local PCSO Police Community Support Officer)</a:t>
            </a:r>
          </a:p>
          <a:p>
            <a:endParaRPr lang="en-GB" dirty="0"/>
          </a:p>
          <a:p>
            <a:r>
              <a:rPr lang="en-GB" dirty="0"/>
              <a:t>Through Steve O’Connell using Joint Action Group or Community Safety Panel Funding. </a:t>
            </a:r>
            <a:r>
              <a:rPr lang="en-GB" sz="1600" b="1" dirty="0"/>
              <a:t>(this remains Police property)</a:t>
            </a:r>
          </a:p>
          <a:p>
            <a:endParaRPr lang="en-GB" dirty="0"/>
          </a:p>
          <a:p>
            <a:r>
              <a:rPr lang="en-GB" dirty="0"/>
              <a:t>Sussex Safer Roads Partnership by filling in the new bid form in the help section of your accounts and submitting to Steve O’Connell where it will formally entered into the bid process. </a:t>
            </a:r>
            <a:r>
              <a:rPr lang="en-GB" sz="1600" b="1" dirty="0"/>
              <a:t>(this remains Police property)</a:t>
            </a:r>
          </a:p>
          <a:p>
            <a:endParaRPr lang="en-GB" dirty="0"/>
          </a:p>
          <a:p>
            <a:r>
              <a:rPr lang="en-GB" b="1" dirty="0"/>
              <a:t>You must not put bids into more than one of the above without receiving and outcome for your original bid, if in doubt seek advice form SOC.</a:t>
            </a:r>
          </a:p>
          <a:p>
            <a:endParaRPr lang="en-GB" b="1" dirty="0"/>
          </a:p>
          <a:p>
            <a:r>
              <a:rPr lang="en-GB" b="1" dirty="0"/>
              <a:t>We will not pay to upgrade existing working devices, you may do this independently through your own funding if required using the approved supplier for Sussex Police, once approved Police Equipment must be returned to SOC at SSRP Shoreham for re-issue to a new group.</a:t>
            </a:r>
          </a:p>
          <a:p>
            <a:endParaRPr lang="en-GB" b="1" dirty="0"/>
          </a:p>
          <a:p>
            <a:r>
              <a:rPr lang="en-GB" dirty="0"/>
              <a:t>Faulty Equipment should be reported to SOC and a replacement device will be provided like for like ASAP.</a:t>
            </a:r>
          </a:p>
          <a:p>
            <a:endParaRPr lang="en-GB" dirty="0"/>
          </a:p>
        </p:txBody>
      </p:sp>
    </p:spTree>
    <p:extLst>
      <p:ext uri="{BB962C8B-B14F-4D97-AF65-F5344CB8AC3E}">
        <p14:creationId xmlns:p14="http://schemas.microsoft.com/office/powerpoint/2010/main" val="2984255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5" y="236733"/>
            <a:ext cx="1457844" cy="1457844"/>
          </a:xfrm>
          <a:prstGeom prst="rect">
            <a:avLst/>
          </a:prstGeom>
        </p:spPr>
      </p:pic>
      <p:sp>
        <p:nvSpPr>
          <p:cNvPr id="6" name="TextBox 5">
            <a:extLst>
              <a:ext uri="{FF2B5EF4-FFF2-40B4-BE49-F238E27FC236}">
                <a16:creationId xmlns:a16="http://schemas.microsoft.com/office/drawing/2014/main" id="{69D9CB6C-E2C6-B963-3ACC-E142DBE0E641}"/>
              </a:ext>
            </a:extLst>
          </p:cNvPr>
          <p:cNvSpPr txBox="1"/>
          <p:nvPr/>
        </p:nvSpPr>
        <p:spPr>
          <a:xfrm>
            <a:off x="3461657" y="236732"/>
            <a:ext cx="7763070" cy="584775"/>
          </a:xfrm>
          <a:prstGeom prst="rect">
            <a:avLst/>
          </a:prstGeom>
          <a:noFill/>
        </p:spPr>
        <p:txBody>
          <a:bodyPr wrap="square" rtlCol="0">
            <a:spAutoFit/>
          </a:bodyPr>
          <a:lstStyle/>
          <a:p>
            <a:r>
              <a:rPr lang="en-GB" sz="3200" dirty="0"/>
              <a:t> </a:t>
            </a:r>
          </a:p>
        </p:txBody>
      </p:sp>
      <p:sp>
        <p:nvSpPr>
          <p:cNvPr id="2" name="TextBox 1">
            <a:extLst>
              <a:ext uri="{FF2B5EF4-FFF2-40B4-BE49-F238E27FC236}">
                <a16:creationId xmlns:a16="http://schemas.microsoft.com/office/drawing/2014/main" id="{31AF93A5-5727-C09E-D0F6-A23320B90DB4}"/>
              </a:ext>
            </a:extLst>
          </p:cNvPr>
          <p:cNvSpPr txBox="1"/>
          <p:nvPr/>
        </p:nvSpPr>
        <p:spPr>
          <a:xfrm>
            <a:off x="1929468" y="2701255"/>
            <a:ext cx="8355435" cy="1477328"/>
          </a:xfrm>
          <a:prstGeom prst="rect">
            <a:avLst/>
          </a:prstGeom>
          <a:noFill/>
        </p:spPr>
        <p:txBody>
          <a:bodyPr wrap="square" rtlCol="0">
            <a:spAutoFit/>
          </a:bodyPr>
          <a:lstStyle/>
          <a:p>
            <a:r>
              <a:rPr lang="en-GB" dirty="0"/>
              <a:t>Thank you for listening to this presentation, to request a copy please email </a:t>
            </a:r>
          </a:p>
          <a:p>
            <a:endParaRPr lang="en-GB" dirty="0"/>
          </a:p>
          <a:p>
            <a:r>
              <a:rPr lang="en-GB" dirty="0"/>
              <a:t>Steve O’Connell 	</a:t>
            </a:r>
            <a:r>
              <a:rPr lang="en-GB" dirty="0">
                <a:hlinkClick r:id="rId3"/>
              </a:rPr>
              <a:t>stephen.oconnell@sussex.police.uk</a:t>
            </a:r>
            <a:r>
              <a:rPr lang="en-GB" dirty="0"/>
              <a:t> </a:t>
            </a:r>
          </a:p>
          <a:p>
            <a:endParaRPr lang="en-GB" dirty="0"/>
          </a:p>
          <a:p>
            <a:endParaRPr lang="en-GB" dirty="0"/>
          </a:p>
        </p:txBody>
      </p:sp>
    </p:spTree>
    <p:extLst>
      <p:ext uri="{BB962C8B-B14F-4D97-AF65-F5344CB8AC3E}">
        <p14:creationId xmlns:p14="http://schemas.microsoft.com/office/powerpoint/2010/main" val="3369702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4" name="Rectangle 13">
            <a:extLst>
              <a:ext uri="{FF2B5EF4-FFF2-40B4-BE49-F238E27FC236}">
                <a16:creationId xmlns:a16="http://schemas.microsoft.com/office/drawing/2014/main" id="{5428AC11-BFDF-42EF-80FF-717BBF9090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8628" y="1408629"/>
            <a:ext cx="6858000"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CC56AF6-38E4-490B-8E2B-1A1037B4ED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832"/>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339A6F5-AD6A-4D80-8AD9-6290D13AC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513"/>
            <a:ext cx="6857572" cy="3581401"/>
          </a:xfrm>
          <a:prstGeom prst="rect">
            <a:avLst/>
          </a:prstGeom>
          <a:gradFill>
            <a:gsLst>
              <a:gs pos="0">
                <a:srgbClr val="000000">
                  <a:alpha val="61000"/>
                </a:srgbClr>
              </a:gs>
              <a:gs pos="95000">
                <a:schemeClr val="accent5">
                  <a:alpha val="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69D9CB6C-E2C6-B963-3ACC-E142DBE0E641}"/>
              </a:ext>
            </a:extLst>
          </p:cNvPr>
          <p:cNvSpPr txBox="1"/>
          <p:nvPr/>
        </p:nvSpPr>
        <p:spPr>
          <a:xfrm>
            <a:off x="660042" y="2945176"/>
            <a:ext cx="2878688" cy="2757975"/>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dirty="0">
                <a:solidFill>
                  <a:srgbClr val="FFFFFF"/>
                </a:solidFill>
                <a:latin typeface="+mj-lt"/>
                <a:ea typeface="+mj-ea"/>
                <a:cs typeface="+mj-cs"/>
              </a:rPr>
              <a:t>CSW Yearly Force Overview 2023.</a:t>
            </a:r>
          </a:p>
        </p:txBody>
      </p:sp>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5217" y="1855164"/>
            <a:ext cx="3147413" cy="3147413"/>
          </a:xfrm>
          <a:prstGeom prst="rect">
            <a:avLst/>
          </a:prstGeom>
        </p:spPr>
      </p:pic>
      <p:pic>
        <p:nvPicPr>
          <p:cNvPr id="11" name="Picture 10" descr="A poster of a group of people&#10;&#10;Description automatically generated">
            <a:extLst>
              <a:ext uri="{FF2B5EF4-FFF2-40B4-BE49-F238E27FC236}">
                <a16:creationId xmlns:a16="http://schemas.microsoft.com/office/drawing/2014/main" id="{AAD473CA-CC30-D714-5CB5-B180614B96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1258" y="942391"/>
            <a:ext cx="3726611" cy="5047861"/>
          </a:xfrm>
          <a:prstGeom prst="rect">
            <a:avLst/>
          </a:prstGeom>
        </p:spPr>
      </p:pic>
    </p:spTree>
    <p:extLst>
      <p:ext uri="{BB962C8B-B14F-4D97-AF65-F5344CB8AC3E}">
        <p14:creationId xmlns:p14="http://schemas.microsoft.com/office/powerpoint/2010/main" val="1074169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5" y="236733"/>
            <a:ext cx="1457844" cy="1457844"/>
          </a:xfrm>
          <a:prstGeom prst="rect">
            <a:avLst/>
          </a:prstGeom>
        </p:spPr>
      </p:pic>
      <p:sp>
        <p:nvSpPr>
          <p:cNvPr id="6" name="TextBox 5">
            <a:extLst>
              <a:ext uri="{FF2B5EF4-FFF2-40B4-BE49-F238E27FC236}">
                <a16:creationId xmlns:a16="http://schemas.microsoft.com/office/drawing/2014/main" id="{69D9CB6C-E2C6-B963-3ACC-E142DBE0E641}"/>
              </a:ext>
            </a:extLst>
          </p:cNvPr>
          <p:cNvSpPr txBox="1"/>
          <p:nvPr/>
        </p:nvSpPr>
        <p:spPr>
          <a:xfrm>
            <a:off x="3461657" y="236732"/>
            <a:ext cx="7763070" cy="1077218"/>
          </a:xfrm>
          <a:prstGeom prst="rect">
            <a:avLst/>
          </a:prstGeom>
          <a:noFill/>
        </p:spPr>
        <p:txBody>
          <a:bodyPr wrap="square" rtlCol="0">
            <a:spAutoFit/>
          </a:bodyPr>
          <a:lstStyle/>
          <a:p>
            <a:r>
              <a:rPr lang="en-GB" sz="3200" dirty="0"/>
              <a:t>Community SpeedWatch Complaints to Sussex Police from Drivers Analysis 2023</a:t>
            </a:r>
          </a:p>
        </p:txBody>
      </p:sp>
      <p:graphicFrame>
        <p:nvGraphicFramePr>
          <p:cNvPr id="9" name="Chart 8">
            <a:extLst>
              <a:ext uri="{FF2B5EF4-FFF2-40B4-BE49-F238E27FC236}">
                <a16:creationId xmlns:a16="http://schemas.microsoft.com/office/drawing/2014/main" id="{3EA18890-5DA9-70C3-A2E8-001604A4DF39}"/>
              </a:ext>
            </a:extLst>
          </p:cNvPr>
          <p:cNvGraphicFramePr/>
          <p:nvPr>
            <p:extLst>
              <p:ext uri="{D42A27DB-BD31-4B8C-83A1-F6EECF244321}">
                <p14:modId xmlns:p14="http://schemas.microsoft.com/office/powerpoint/2010/main" val="1014312643"/>
              </p:ext>
            </p:extLst>
          </p:nvPr>
        </p:nvGraphicFramePr>
        <p:xfrm>
          <a:off x="2978092" y="1313950"/>
          <a:ext cx="7181908" cy="482438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E2A413B1-4B0F-91B7-5A9A-8BCE44083F19}"/>
              </a:ext>
            </a:extLst>
          </p:cNvPr>
          <p:cNvSpPr txBox="1"/>
          <p:nvPr/>
        </p:nvSpPr>
        <p:spPr>
          <a:xfrm>
            <a:off x="373224" y="2080470"/>
            <a:ext cx="3024318" cy="4619085"/>
          </a:xfrm>
          <a:prstGeom prst="rect">
            <a:avLst/>
          </a:prstGeom>
          <a:noFill/>
        </p:spPr>
        <p:txBody>
          <a:bodyPr wrap="square" rtlCol="0">
            <a:spAutoFit/>
          </a:bodyPr>
          <a:lstStyle/>
          <a:p>
            <a:pPr>
              <a:lnSpc>
                <a:spcPct val="105000"/>
              </a:lnSpc>
              <a:spcAft>
                <a:spcPts val="800"/>
              </a:spcAft>
            </a:pPr>
            <a:r>
              <a:rPr lang="en-GB" sz="1050" b="1" dirty="0">
                <a:effectLst/>
                <a:latin typeface="Arial" panose="020B0604020202020204" pitchFamily="34" charset="0"/>
                <a:ea typeface="Calibri" panose="020F0502020204030204" pitchFamily="34" charset="0"/>
              </a:rPr>
              <a:t>Dispute/Complaints/Local interventions-Sussex 2023</a:t>
            </a:r>
            <a:endParaRPr lang="en-GB" sz="1050" dirty="0">
              <a:effectLst/>
              <a:latin typeface="Calibri" panose="020F0502020204030204" pitchFamily="34" charset="0"/>
              <a:ea typeface="Calibri" panose="020F0502020204030204" pitchFamily="34" charset="0"/>
            </a:endParaRPr>
          </a:p>
          <a:p>
            <a:pPr>
              <a:lnSpc>
                <a:spcPct val="105000"/>
              </a:lnSpc>
              <a:spcAft>
                <a:spcPts val="800"/>
              </a:spcAft>
            </a:pPr>
            <a:r>
              <a:rPr lang="en-GB" sz="1050" b="1" dirty="0">
                <a:effectLst/>
                <a:latin typeface="Arial" panose="020B0604020202020204" pitchFamily="34" charset="0"/>
                <a:ea typeface="Calibri" panose="020F0502020204030204" pitchFamily="34" charset="0"/>
              </a:rPr>
              <a:t>577   </a:t>
            </a:r>
            <a:r>
              <a:rPr lang="en-GB" sz="1050" dirty="0">
                <a:effectLst/>
                <a:latin typeface="Arial" panose="020B0604020202020204" pitchFamily="34" charset="0"/>
                <a:ea typeface="Calibri" panose="020F0502020204030204" pitchFamily="34" charset="0"/>
              </a:rPr>
              <a:t> We have received 577 disputes in the year 2023 so far- (there will possibly be a few more to come for 2023, due to post </a:t>
            </a:r>
            <a:r>
              <a:rPr lang="en-GB" sz="1050" dirty="0" err="1">
                <a:effectLst/>
                <a:latin typeface="Arial" panose="020B0604020202020204" pitchFamily="34" charset="0"/>
                <a:ea typeface="Calibri" panose="020F0502020204030204" pitchFamily="34" charset="0"/>
              </a:rPr>
              <a:t>xmas</a:t>
            </a:r>
            <a:r>
              <a:rPr lang="en-GB" sz="1050" dirty="0">
                <a:effectLst/>
                <a:latin typeface="Arial" panose="020B0604020202020204" pitchFamily="34" charset="0"/>
                <a:ea typeface="Calibri" panose="020F0502020204030204" pitchFamily="34" charset="0"/>
              </a:rPr>
              <a:t> etc ) </a:t>
            </a:r>
            <a:endParaRPr lang="en-GB" sz="1050" dirty="0">
              <a:effectLst/>
              <a:latin typeface="Calibri" panose="020F0502020204030204" pitchFamily="34" charset="0"/>
              <a:ea typeface="Calibri" panose="020F0502020204030204" pitchFamily="34" charset="0"/>
            </a:endParaRPr>
          </a:p>
          <a:p>
            <a:pPr>
              <a:lnSpc>
                <a:spcPct val="105000"/>
              </a:lnSpc>
              <a:spcAft>
                <a:spcPts val="800"/>
              </a:spcAft>
            </a:pPr>
            <a:r>
              <a:rPr lang="en-GB" sz="1050" dirty="0">
                <a:effectLst/>
                <a:latin typeface="Arial" panose="020B0604020202020204" pitchFamily="34" charset="0"/>
                <a:ea typeface="Calibri" panose="020F0502020204030204" pitchFamily="34" charset="0"/>
              </a:rPr>
              <a:t>365     Not in area – Wrong vehicle registration number taken down incorrectly. </a:t>
            </a:r>
            <a:endParaRPr lang="en-GB" sz="1050" dirty="0">
              <a:effectLst/>
              <a:latin typeface="Calibri" panose="020F0502020204030204" pitchFamily="34" charset="0"/>
              <a:ea typeface="Calibri" panose="020F0502020204030204" pitchFamily="34" charset="0"/>
            </a:endParaRPr>
          </a:p>
          <a:p>
            <a:pPr>
              <a:lnSpc>
                <a:spcPct val="105000"/>
              </a:lnSpc>
              <a:spcAft>
                <a:spcPts val="800"/>
              </a:spcAft>
            </a:pPr>
            <a:r>
              <a:rPr lang="en-GB" sz="1050" dirty="0">
                <a:effectLst/>
                <a:latin typeface="Arial" panose="020B0604020202020204" pitchFamily="34" charset="0"/>
                <a:ea typeface="Calibri" panose="020F0502020204030204" pitchFamily="34" charset="0"/>
              </a:rPr>
              <a:t>22       Sold Vehicle- No longer keeper</a:t>
            </a:r>
            <a:endParaRPr lang="en-GB" sz="1050" dirty="0">
              <a:effectLst/>
              <a:latin typeface="Calibri" panose="020F0502020204030204" pitchFamily="34" charset="0"/>
              <a:ea typeface="Calibri" panose="020F0502020204030204" pitchFamily="34" charset="0"/>
            </a:endParaRPr>
          </a:p>
          <a:p>
            <a:pPr>
              <a:lnSpc>
                <a:spcPct val="105000"/>
              </a:lnSpc>
              <a:spcAft>
                <a:spcPts val="800"/>
              </a:spcAft>
            </a:pPr>
            <a:r>
              <a:rPr lang="en-GB" sz="1050" dirty="0">
                <a:effectLst/>
                <a:latin typeface="Arial" panose="020B0604020202020204" pitchFamily="34" charset="0"/>
                <a:ea typeface="Calibri" panose="020F0502020204030204" pitchFamily="34" charset="0"/>
              </a:rPr>
              <a:t>76       Not speeding.</a:t>
            </a:r>
            <a:endParaRPr lang="en-GB" sz="1050" dirty="0">
              <a:effectLst/>
              <a:latin typeface="Calibri" panose="020F0502020204030204" pitchFamily="34" charset="0"/>
              <a:ea typeface="Calibri" panose="020F0502020204030204" pitchFamily="34" charset="0"/>
            </a:endParaRPr>
          </a:p>
          <a:p>
            <a:pPr>
              <a:lnSpc>
                <a:spcPct val="105000"/>
              </a:lnSpc>
              <a:spcAft>
                <a:spcPts val="800"/>
              </a:spcAft>
            </a:pPr>
            <a:r>
              <a:rPr lang="en-GB" sz="1050" dirty="0">
                <a:effectLst/>
                <a:latin typeface="Arial" panose="020B0604020202020204" pitchFamily="34" charset="0"/>
                <a:ea typeface="Calibri" panose="020F0502020204030204" pitchFamily="34" charset="0"/>
              </a:rPr>
              <a:t>48        Someone else driving</a:t>
            </a:r>
            <a:endParaRPr lang="en-GB" sz="1050" dirty="0">
              <a:effectLst/>
              <a:latin typeface="Calibri" panose="020F0502020204030204" pitchFamily="34" charset="0"/>
              <a:ea typeface="Calibri" panose="020F0502020204030204" pitchFamily="34" charset="0"/>
            </a:endParaRPr>
          </a:p>
          <a:p>
            <a:pPr>
              <a:lnSpc>
                <a:spcPct val="105000"/>
              </a:lnSpc>
              <a:spcAft>
                <a:spcPts val="800"/>
              </a:spcAft>
            </a:pPr>
            <a:r>
              <a:rPr lang="en-GB" sz="1050" dirty="0">
                <a:effectLst/>
                <a:latin typeface="Arial" panose="020B0604020202020204" pitchFamily="34" charset="0"/>
                <a:ea typeface="Calibri" panose="020F0502020204030204" pitchFamily="34" charset="0"/>
              </a:rPr>
              <a:t>9         Against volunteers (where standing, waving radar about, seeing their personal data</a:t>
            </a:r>
            <a:endParaRPr lang="en-GB" sz="1050" dirty="0">
              <a:effectLst/>
              <a:latin typeface="Calibri" panose="020F0502020204030204" pitchFamily="34" charset="0"/>
              <a:ea typeface="Calibri" panose="020F0502020204030204" pitchFamily="34" charset="0"/>
            </a:endParaRPr>
          </a:p>
          <a:p>
            <a:pPr>
              <a:lnSpc>
                <a:spcPct val="105000"/>
              </a:lnSpc>
              <a:spcAft>
                <a:spcPts val="800"/>
              </a:spcAft>
            </a:pPr>
            <a:r>
              <a:rPr lang="en-GB" sz="1050" dirty="0">
                <a:effectLst/>
                <a:latin typeface="Arial" panose="020B0604020202020204" pitchFamily="34" charset="0"/>
                <a:ea typeface="Calibri" panose="020F0502020204030204" pitchFamily="34" charset="0"/>
              </a:rPr>
              <a:t>12        Apologised &amp; thank you for what you are doing. </a:t>
            </a:r>
            <a:endParaRPr lang="en-GB" sz="1050" dirty="0">
              <a:effectLst/>
              <a:latin typeface="Calibri" panose="020F0502020204030204" pitchFamily="34" charset="0"/>
              <a:ea typeface="Calibri" panose="020F0502020204030204" pitchFamily="34" charset="0"/>
            </a:endParaRPr>
          </a:p>
          <a:p>
            <a:pPr>
              <a:lnSpc>
                <a:spcPct val="105000"/>
              </a:lnSpc>
              <a:spcAft>
                <a:spcPts val="800"/>
              </a:spcAft>
            </a:pPr>
            <a:r>
              <a:rPr lang="en-GB" sz="1050" dirty="0">
                <a:effectLst/>
                <a:latin typeface="Arial" panose="020B0604020202020204" pitchFamily="34" charset="0"/>
                <a:ea typeface="Calibri" panose="020F0502020204030204" pitchFamily="34" charset="0"/>
              </a:rPr>
              <a:t>2        Confirmed cloned  vehicles</a:t>
            </a:r>
            <a:endParaRPr lang="en-GB" sz="1050" dirty="0">
              <a:effectLst/>
              <a:latin typeface="Calibri" panose="020F0502020204030204" pitchFamily="34" charset="0"/>
              <a:ea typeface="Calibri" panose="020F0502020204030204" pitchFamily="34" charset="0"/>
            </a:endParaRPr>
          </a:p>
          <a:p>
            <a:pPr>
              <a:lnSpc>
                <a:spcPct val="105000"/>
              </a:lnSpc>
              <a:spcAft>
                <a:spcPts val="800"/>
              </a:spcAft>
            </a:pPr>
            <a:r>
              <a:rPr lang="en-GB" sz="1050" dirty="0">
                <a:effectLst/>
                <a:latin typeface="Arial" panose="020B0604020202020204" pitchFamily="34" charset="0"/>
                <a:ea typeface="Calibri" panose="020F0502020204030204" pitchFamily="34" charset="0"/>
              </a:rPr>
              <a:t>43        Other- Radar Certificate-did not receive first letter-driver Not known at this address-Highways Issues-Hanging branches-humps-camera’s- No right to keep their details</a:t>
            </a:r>
            <a:endParaRPr lang="en-GB" sz="1050" dirty="0">
              <a:effectLst/>
              <a:latin typeface="Calibri" panose="020F0502020204030204" pitchFamily="34" charset="0"/>
              <a:ea typeface="Calibri" panose="020F0502020204030204" pitchFamily="34" charset="0"/>
            </a:endParaRPr>
          </a:p>
          <a:p>
            <a:pPr>
              <a:lnSpc>
                <a:spcPct val="105000"/>
              </a:lnSpc>
              <a:spcAft>
                <a:spcPts val="800"/>
              </a:spcAft>
            </a:pPr>
            <a:r>
              <a:rPr lang="en-GB" sz="1800" dirty="0">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32495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5" y="236733"/>
            <a:ext cx="1457844" cy="1457844"/>
          </a:xfrm>
          <a:prstGeom prst="rect">
            <a:avLst/>
          </a:prstGeom>
        </p:spPr>
      </p:pic>
      <p:sp>
        <p:nvSpPr>
          <p:cNvPr id="6" name="TextBox 5">
            <a:extLst>
              <a:ext uri="{FF2B5EF4-FFF2-40B4-BE49-F238E27FC236}">
                <a16:creationId xmlns:a16="http://schemas.microsoft.com/office/drawing/2014/main" id="{69D9CB6C-E2C6-B963-3ACC-E142DBE0E641}"/>
              </a:ext>
            </a:extLst>
          </p:cNvPr>
          <p:cNvSpPr txBox="1"/>
          <p:nvPr/>
        </p:nvSpPr>
        <p:spPr>
          <a:xfrm>
            <a:off x="3461657" y="236732"/>
            <a:ext cx="7763070" cy="584775"/>
          </a:xfrm>
          <a:prstGeom prst="rect">
            <a:avLst/>
          </a:prstGeom>
          <a:noFill/>
        </p:spPr>
        <p:txBody>
          <a:bodyPr wrap="square" rtlCol="0">
            <a:spAutoFit/>
          </a:bodyPr>
          <a:lstStyle/>
          <a:p>
            <a:r>
              <a:rPr lang="en-GB" sz="3200" dirty="0"/>
              <a:t>Community SpeedWatch Input Analysis 2023</a:t>
            </a:r>
          </a:p>
        </p:txBody>
      </p:sp>
      <p:graphicFrame>
        <p:nvGraphicFramePr>
          <p:cNvPr id="11" name="Chart 10">
            <a:extLst>
              <a:ext uri="{FF2B5EF4-FFF2-40B4-BE49-F238E27FC236}">
                <a16:creationId xmlns:a16="http://schemas.microsoft.com/office/drawing/2014/main" id="{1C390FC2-0F40-883B-CCF2-2470A1B92011}"/>
              </a:ext>
            </a:extLst>
          </p:cNvPr>
          <p:cNvGraphicFramePr/>
          <p:nvPr>
            <p:extLst>
              <p:ext uri="{D42A27DB-BD31-4B8C-83A1-F6EECF244321}">
                <p14:modId xmlns:p14="http://schemas.microsoft.com/office/powerpoint/2010/main" val="796742906"/>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462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5" y="236733"/>
            <a:ext cx="1457844" cy="1457844"/>
          </a:xfrm>
          <a:prstGeom prst="rect">
            <a:avLst/>
          </a:prstGeom>
        </p:spPr>
      </p:pic>
      <p:sp>
        <p:nvSpPr>
          <p:cNvPr id="6" name="TextBox 5">
            <a:extLst>
              <a:ext uri="{FF2B5EF4-FFF2-40B4-BE49-F238E27FC236}">
                <a16:creationId xmlns:a16="http://schemas.microsoft.com/office/drawing/2014/main" id="{69D9CB6C-E2C6-B963-3ACC-E142DBE0E641}"/>
              </a:ext>
            </a:extLst>
          </p:cNvPr>
          <p:cNvSpPr txBox="1"/>
          <p:nvPr/>
        </p:nvSpPr>
        <p:spPr>
          <a:xfrm>
            <a:off x="3461657" y="236732"/>
            <a:ext cx="7763070" cy="1077218"/>
          </a:xfrm>
          <a:prstGeom prst="rect">
            <a:avLst/>
          </a:prstGeom>
          <a:noFill/>
        </p:spPr>
        <p:txBody>
          <a:bodyPr wrap="square" rtlCol="0">
            <a:spAutoFit/>
          </a:bodyPr>
          <a:lstStyle/>
          <a:p>
            <a:r>
              <a:rPr lang="en-GB" sz="3200" dirty="0"/>
              <a:t>Community SpeedWatch Input Analysis 2023</a:t>
            </a:r>
          </a:p>
          <a:p>
            <a:r>
              <a:rPr lang="en-GB" sz="3200" dirty="0"/>
              <a:t>Monthly Generic Stats.</a:t>
            </a:r>
          </a:p>
        </p:txBody>
      </p:sp>
      <p:pic>
        <p:nvPicPr>
          <p:cNvPr id="9" name="Picture 8" descr="A green table with numbers and a few black text&#10;&#10;Description automatically generated">
            <a:extLst>
              <a:ext uri="{FF2B5EF4-FFF2-40B4-BE49-F238E27FC236}">
                <a16:creationId xmlns:a16="http://schemas.microsoft.com/office/drawing/2014/main" id="{D07EB16A-A7FB-A5B7-0CE7-05F8E45ED8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4033" y="1511559"/>
            <a:ext cx="9644741" cy="5019870"/>
          </a:xfrm>
          <a:prstGeom prst="rect">
            <a:avLst/>
          </a:prstGeom>
        </p:spPr>
      </p:pic>
    </p:spTree>
    <p:extLst>
      <p:ext uri="{BB962C8B-B14F-4D97-AF65-F5344CB8AC3E}">
        <p14:creationId xmlns:p14="http://schemas.microsoft.com/office/powerpoint/2010/main" val="1499917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5" y="236733"/>
            <a:ext cx="1457844" cy="1457844"/>
          </a:xfrm>
          <a:prstGeom prst="rect">
            <a:avLst/>
          </a:prstGeom>
        </p:spPr>
      </p:pic>
      <p:sp>
        <p:nvSpPr>
          <p:cNvPr id="6" name="TextBox 5">
            <a:extLst>
              <a:ext uri="{FF2B5EF4-FFF2-40B4-BE49-F238E27FC236}">
                <a16:creationId xmlns:a16="http://schemas.microsoft.com/office/drawing/2014/main" id="{69D9CB6C-E2C6-B963-3ACC-E142DBE0E641}"/>
              </a:ext>
            </a:extLst>
          </p:cNvPr>
          <p:cNvSpPr txBox="1"/>
          <p:nvPr/>
        </p:nvSpPr>
        <p:spPr>
          <a:xfrm>
            <a:off x="3461657" y="236732"/>
            <a:ext cx="7763070" cy="1077218"/>
          </a:xfrm>
          <a:prstGeom prst="rect">
            <a:avLst/>
          </a:prstGeom>
          <a:noFill/>
        </p:spPr>
        <p:txBody>
          <a:bodyPr wrap="square" rtlCol="0">
            <a:spAutoFit/>
          </a:bodyPr>
          <a:lstStyle/>
          <a:p>
            <a:r>
              <a:rPr lang="en-GB" sz="3200" dirty="0"/>
              <a:t>Community SpeedWatch Input Analysis 2023</a:t>
            </a:r>
          </a:p>
          <a:p>
            <a:r>
              <a:rPr lang="en-GB" sz="3200" dirty="0"/>
              <a:t>Monthly Generic Stats.</a:t>
            </a:r>
          </a:p>
        </p:txBody>
      </p:sp>
      <p:pic>
        <p:nvPicPr>
          <p:cNvPr id="3" name="Picture 2" descr="A table with numbers and numbers&#10;&#10;Description automatically generated">
            <a:extLst>
              <a:ext uri="{FF2B5EF4-FFF2-40B4-BE49-F238E27FC236}">
                <a16:creationId xmlns:a16="http://schemas.microsoft.com/office/drawing/2014/main" id="{3074A8C3-662E-085C-1C51-6DF9C4E75D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5262" y="1694576"/>
            <a:ext cx="8372213" cy="4840448"/>
          </a:xfrm>
          <a:prstGeom prst="rect">
            <a:avLst/>
          </a:prstGeom>
        </p:spPr>
      </p:pic>
      <p:sp>
        <p:nvSpPr>
          <p:cNvPr id="4" name="TextBox 3">
            <a:extLst>
              <a:ext uri="{FF2B5EF4-FFF2-40B4-BE49-F238E27FC236}">
                <a16:creationId xmlns:a16="http://schemas.microsoft.com/office/drawing/2014/main" id="{E87E3A95-CCF1-A6DD-6F74-A01C869A112E}"/>
              </a:ext>
            </a:extLst>
          </p:cNvPr>
          <p:cNvSpPr txBox="1"/>
          <p:nvPr/>
        </p:nvSpPr>
        <p:spPr>
          <a:xfrm>
            <a:off x="373225" y="2499919"/>
            <a:ext cx="2730702" cy="1477328"/>
          </a:xfrm>
          <a:prstGeom prst="rect">
            <a:avLst/>
          </a:prstGeom>
          <a:noFill/>
        </p:spPr>
        <p:txBody>
          <a:bodyPr wrap="square" rtlCol="0">
            <a:spAutoFit/>
          </a:bodyPr>
          <a:lstStyle/>
          <a:p>
            <a:r>
              <a:rPr lang="en-GB" dirty="0"/>
              <a:t>Abuse when referenced against 2022 has dropped significantly with the Introduction of Body Worn Video</a:t>
            </a:r>
          </a:p>
        </p:txBody>
      </p:sp>
    </p:spTree>
    <p:extLst>
      <p:ext uri="{BB962C8B-B14F-4D97-AF65-F5344CB8AC3E}">
        <p14:creationId xmlns:p14="http://schemas.microsoft.com/office/powerpoint/2010/main" val="203888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5" y="236733"/>
            <a:ext cx="1457844" cy="1457844"/>
          </a:xfrm>
          <a:prstGeom prst="rect">
            <a:avLst/>
          </a:prstGeom>
        </p:spPr>
      </p:pic>
      <p:sp>
        <p:nvSpPr>
          <p:cNvPr id="6" name="TextBox 5">
            <a:extLst>
              <a:ext uri="{FF2B5EF4-FFF2-40B4-BE49-F238E27FC236}">
                <a16:creationId xmlns:a16="http://schemas.microsoft.com/office/drawing/2014/main" id="{69D9CB6C-E2C6-B963-3ACC-E142DBE0E641}"/>
              </a:ext>
            </a:extLst>
          </p:cNvPr>
          <p:cNvSpPr txBox="1"/>
          <p:nvPr/>
        </p:nvSpPr>
        <p:spPr>
          <a:xfrm>
            <a:off x="3461657" y="236732"/>
            <a:ext cx="7763070" cy="584775"/>
          </a:xfrm>
          <a:prstGeom prst="rect">
            <a:avLst/>
          </a:prstGeom>
          <a:noFill/>
        </p:spPr>
        <p:txBody>
          <a:bodyPr wrap="square" rtlCol="0">
            <a:spAutoFit/>
          </a:bodyPr>
          <a:lstStyle/>
          <a:p>
            <a:r>
              <a:rPr lang="en-GB" sz="3200"/>
              <a:t>Community SpeedWatch changes in 2024.</a:t>
            </a:r>
            <a:endParaRPr lang="en-GB" sz="3200" dirty="0"/>
          </a:p>
        </p:txBody>
      </p:sp>
      <p:graphicFrame>
        <p:nvGraphicFramePr>
          <p:cNvPr id="2" name="Diagram 1">
            <a:extLst>
              <a:ext uri="{FF2B5EF4-FFF2-40B4-BE49-F238E27FC236}">
                <a16:creationId xmlns:a16="http://schemas.microsoft.com/office/drawing/2014/main" id="{AC7D9348-F845-9FE9-2C2C-4568F9C4160B}"/>
              </a:ext>
            </a:extLst>
          </p:cNvPr>
          <p:cNvGraphicFramePr/>
          <p:nvPr>
            <p:extLst>
              <p:ext uri="{D42A27DB-BD31-4B8C-83A1-F6EECF244321}">
                <p14:modId xmlns:p14="http://schemas.microsoft.com/office/powerpoint/2010/main" val="166561995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702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5" y="236733"/>
            <a:ext cx="1457844" cy="1457844"/>
          </a:xfrm>
          <a:prstGeom prst="rect">
            <a:avLst/>
          </a:prstGeom>
        </p:spPr>
      </p:pic>
      <p:sp>
        <p:nvSpPr>
          <p:cNvPr id="6" name="TextBox 5">
            <a:extLst>
              <a:ext uri="{FF2B5EF4-FFF2-40B4-BE49-F238E27FC236}">
                <a16:creationId xmlns:a16="http://schemas.microsoft.com/office/drawing/2014/main" id="{69D9CB6C-E2C6-B963-3ACC-E142DBE0E641}"/>
              </a:ext>
            </a:extLst>
          </p:cNvPr>
          <p:cNvSpPr txBox="1"/>
          <p:nvPr/>
        </p:nvSpPr>
        <p:spPr>
          <a:xfrm>
            <a:off x="3461657" y="236732"/>
            <a:ext cx="7763070" cy="584775"/>
          </a:xfrm>
          <a:prstGeom prst="rect">
            <a:avLst/>
          </a:prstGeom>
          <a:noFill/>
        </p:spPr>
        <p:txBody>
          <a:bodyPr wrap="square" rtlCol="0">
            <a:spAutoFit/>
          </a:bodyPr>
          <a:lstStyle/>
          <a:p>
            <a:r>
              <a:rPr lang="en-GB" sz="3200"/>
              <a:t> Important Diary Dates in 2024.</a:t>
            </a:r>
            <a:endParaRPr lang="en-GB" sz="3200" dirty="0"/>
          </a:p>
        </p:txBody>
      </p:sp>
      <p:graphicFrame>
        <p:nvGraphicFramePr>
          <p:cNvPr id="3" name="Diagram 2">
            <a:extLst>
              <a:ext uri="{FF2B5EF4-FFF2-40B4-BE49-F238E27FC236}">
                <a16:creationId xmlns:a16="http://schemas.microsoft.com/office/drawing/2014/main" id="{DC129588-1FA8-B57B-D154-A35189E04898}"/>
              </a:ext>
            </a:extLst>
          </p:cNvPr>
          <p:cNvGraphicFramePr/>
          <p:nvPr>
            <p:extLst>
              <p:ext uri="{D42A27DB-BD31-4B8C-83A1-F6EECF244321}">
                <p14:modId xmlns:p14="http://schemas.microsoft.com/office/powerpoint/2010/main" val="3485973442"/>
              </p:ext>
            </p:extLst>
          </p:nvPr>
        </p:nvGraphicFramePr>
        <p:xfrm>
          <a:off x="373224" y="2170352"/>
          <a:ext cx="11279083" cy="4314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0480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text&#10;&#10;Description automatically generated">
            <a:extLst>
              <a:ext uri="{FF2B5EF4-FFF2-40B4-BE49-F238E27FC236}">
                <a16:creationId xmlns:a16="http://schemas.microsoft.com/office/drawing/2014/main" id="{66D0F06F-7D82-D7CC-77B4-22D8141E1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5" y="236733"/>
            <a:ext cx="1457844" cy="1457844"/>
          </a:xfrm>
          <a:prstGeom prst="rect">
            <a:avLst/>
          </a:prstGeom>
        </p:spPr>
      </p:pic>
      <p:sp>
        <p:nvSpPr>
          <p:cNvPr id="6" name="TextBox 5">
            <a:extLst>
              <a:ext uri="{FF2B5EF4-FFF2-40B4-BE49-F238E27FC236}">
                <a16:creationId xmlns:a16="http://schemas.microsoft.com/office/drawing/2014/main" id="{69D9CB6C-E2C6-B963-3ACC-E142DBE0E641}"/>
              </a:ext>
            </a:extLst>
          </p:cNvPr>
          <p:cNvSpPr txBox="1"/>
          <p:nvPr/>
        </p:nvSpPr>
        <p:spPr>
          <a:xfrm>
            <a:off x="3461657" y="236732"/>
            <a:ext cx="7763070" cy="584775"/>
          </a:xfrm>
          <a:prstGeom prst="rect">
            <a:avLst/>
          </a:prstGeom>
          <a:noFill/>
        </p:spPr>
        <p:txBody>
          <a:bodyPr wrap="square" rtlCol="0">
            <a:spAutoFit/>
          </a:bodyPr>
          <a:lstStyle/>
          <a:p>
            <a:r>
              <a:rPr lang="en-GB" sz="3200" dirty="0"/>
              <a:t> </a:t>
            </a:r>
            <a:r>
              <a:rPr lang="en-GB" sz="2800" dirty="0"/>
              <a:t>CSW Yearly Force Nudge Sign Review 2023 / 2024</a:t>
            </a:r>
          </a:p>
        </p:txBody>
      </p:sp>
      <p:graphicFrame>
        <p:nvGraphicFramePr>
          <p:cNvPr id="4" name="Diagram 3">
            <a:extLst>
              <a:ext uri="{FF2B5EF4-FFF2-40B4-BE49-F238E27FC236}">
                <a16:creationId xmlns:a16="http://schemas.microsoft.com/office/drawing/2014/main" id="{86A70522-D667-50A6-17C0-0D3C2B51E904}"/>
              </a:ext>
            </a:extLst>
          </p:cNvPr>
          <p:cNvGraphicFramePr/>
          <p:nvPr>
            <p:extLst>
              <p:ext uri="{D42A27DB-BD31-4B8C-83A1-F6EECF244321}">
                <p14:modId xmlns:p14="http://schemas.microsoft.com/office/powerpoint/2010/main" val="744746948"/>
              </p:ext>
            </p:extLst>
          </p:nvPr>
        </p:nvGraphicFramePr>
        <p:xfrm>
          <a:off x="4146026" y="965655"/>
          <a:ext cx="745594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3059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803</TotalTime>
  <Words>1223</Words>
  <Application>Microsoft Office PowerPoint</Application>
  <PresentationFormat>Widescreen</PresentationFormat>
  <Paragraphs>139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Helvetica</vt:lpstr>
      <vt:lpstr>Office Theme</vt:lpstr>
      <vt:lpstr>www.SussexSaferRoads.gov.uk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www.SussexSaferRoads.gov.uk</dc:title>
  <dc:creator>O'Connell, Stephen 38770</dc:creator>
  <cp:lastModifiedBy>Keith Robertson</cp:lastModifiedBy>
  <cp:revision>8</cp:revision>
  <dcterms:created xsi:type="dcterms:W3CDTF">2024-01-18T11:28:59Z</dcterms:created>
  <dcterms:modified xsi:type="dcterms:W3CDTF">2024-03-05T10:30:10Z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