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144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09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659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741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0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11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42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571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29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5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250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64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F4FD2D-4F89-4DE4-A797-4411163715C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5FFB2-7582-4E4A-9B34-404F5742D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50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BC0DC6-6950-B92C-A594-2F09C58A0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5795"/>
            <a:ext cx="6898647" cy="9945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9556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Lynsey Willard</dc:creator>
  <cp:lastModifiedBy>Lynsey Willard</cp:lastModifiedBy>
  <cp:revision>1</cp:revision>
  <cp:lastPrinted>2026-10-12T20:33:33Z</cp:lastPrinted>
  <dcterms:created xsi:type="dcterms:W3CDTF">2026-10-12T20:31:41Z</dcterms:created>
  <dcterms:modified xsi:type="dcterms:W3CDTF">2026-10-12T20:36:36Z</dcterms:modified>
</cp:coreProperties>
</file>